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31" r:id="rId4"/>
  </p:sldMasterIdLst>
  <p:notesMasterIdLst>
    <p:notesMasterId r:id="rId20"/>
  </p:notesMasterIdLst>
  <p:handoutMasterIdLst>
    <p:handoutMasterId r:id="rId21"/>
  </p:handoutMasterIdLst>
  <p:sldIdLst>
    <p:sldId id="344" r:id="rId5"/>
    <p:sldId id="338" r:id="rId6"/>
    <p:sldId id="11044" r:id="rId7"/>
    <p:sldId id="11057" r:id="rId8"/>
    <p:sldId id="11070" r:id="rId9"/>
    <p:sldId id="11074" r:id="rId10"/>
    <p:sldId id="345" r:id="rId11"/>
    <p:sldId id="11050" r:id="rId12"/>
    <p:sldId id="11054" r:id="rId13"/>
    <p:sldId id="11011" r:id="rId14"/>
    <p:sldId id="11012" r:id="rId15"/>
    <p:sldId id="11068" r:id="rId16"/>
    <p:sldId id="11072" r:id="rId17"/>
    <p:sldId id="11075" r:id="rId18"/>
    <p:sldId id="11025" r:id="rId1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p:defaultTextStyle>
  <p:extLst>
    <p:ext uri="{EFAFB233-063F-42B5-8137-9DF3F51BA10A}">
      <p15:sldGuideLst xmlns:p15="http://schemas.microsoft.com/office/powerpoint/2012/main">
        <p15:guide id="1" orient="horz" pos="1619">
          <p15:clr>
            <a:srgbClr val="A4A3A4"/>
          </p15:clr>
        </p15:guide>
        <p15:guide id="2" pos="285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0F5DE1C-9E93-C9EA-492C-7207F90C2906}" name="Guyton, Lauren" initials="LG" userId="S::lauren.guyton@redcross.org::dff409f8-fbdc-46ff-85ce-b10124d119d3" providerId="AD"/>
  <p188:author id="{90B80A46-BAEB-6040-D2A8-500270B22FFD}" name="Smith, Rachel" initials="SR" userId="S::rachel.schneble@redcross.org::9c3c4b0d-a1b9-4504-b1fa-3d1a134fcd10" providerId="AD"/>
  <p188:author id="{AF31609C-87F2-A461-7942-7F946D860356}" name="Smith, Rachel" initials="RS" userId="S::Rachel.Schneble@redcross.org::9c3c4b0d-a1b9-4504-b1fa-3d1a134fcd10" providerId="AD"/>
  <p188:author id="{73DBD6A6-1CB0-775D-228B-B3F42C81F085}" name="Coberly, Emily" initials="CE" userId="S::emily.coberly@redcross.org::70dec8c3-d1f0-4dc4-9114-4e1db2a75bc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7A78"/>
    <a:srgbClr val="212529"/>
    <a:srgbClr val="215529"/>
    <a:srgbClr val="E21224"/>
    <a:srgbClr val="7F181B"/>
    <a:srgbClr val="6D6E71"/>
    <a:srgbClr val="ED1B2E"/>
    <a:srgbClr val="9E9EA2"/>
    <a:srgbClr val="D7D7D8"/>
    <a:srgbClr val="C0C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ED4E82-C16A-43C5-BD71-6D6F8FD6A15F}" v="2" dt="2025-02-19T22:41:37.758"/>
    <p1510:client id="{D9FB5044-2309-434B-92B2-B6A5D85F5897}" v="27" dt="2025-02-20T18:34:03.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395" autoAdjust="0"/>
  </p:normalViewPr>
  <p:slideViewPr>
    <p:cSldViewPr snapToGrid="0">
      <p:cViewPr varScale="1">
        <p:scale>
          <a:sx n="109" d="100"/>
          <a:sy n="109" d="100"/>
        </p:scale>
        <p:origin x="1674" y="90"/>
      </p:cViewPr>
      <p:guideLst>
        <p:guide orient="horz" pos="1619"/>
        <p:guide pos="28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yton, Lauren" userId="dff409f8-fbdc-46ff-85ce-b10124d119d3" providerId="ADAL" clId="{D9FB5044-2309-434B-92B2-B6A5D85F5897}"/>
    <pc:docChg chg="custSel addSld delSld modSld">
      <pc:chgData name="Guyton, Lauren" userId="dff409f8-fbdc-46ff-85ce-b10124d119d3" providerId="ADAL" clId="{D9FB5044-2309-434B-92B2-B6A5D85F5897}" dt="2025-02-20T18:43:31.791" v="177" actId="20577"/>
      <pc:docMkLst>
        <pc:docMk/>
      </pc:docMkLst>
      <pc:sldChg chg="modSp mod">
        <pc:chgData name="Guyton, Lauren" userId="dff409f8-fbdc-46ff-85ce-b10124d119d3" providerId="ADAL" clId="{D9FB5044-2309-434B-92B2-B6A5D85F5897}" dt="2025-02-18T19:39:51.654" v="6" actId="108"/>
        <pc:sldMkLst>
          <pc:docMk/>
          <pc:sldMk cId="30553943" sldId="338"/>
        </pc:sldMkLst>
        <pc:spChg chg="mod">
          <ac:chgData name="Guyton, Lauren" userId="dff409f8-fbdc-46ff-85ce-b10124d119d3" providerId="ADAL" clId="{D9FB5044-2309-434B-92B2-B6A5D85F5897}" dt="2025-02-18T19:39:51.654" v="6" actId="108"/>
          <ac:spMkLst>
            <pc:docMk/>
            <pc:sldMk cId="30553943" sldId="338"/>
            <ac:spMk id="10" creationId="{91E0E92B-D890-F778-EBB9-6625488FD4C4}"/>
          </ac:spMkLst>
        </pc:spChg>
      </pc:sldChg>
      <pc:sldChg chg="modSp mod">
        <pc:chgData name="Guyton, Lauren" userId="dff409f8-fbdc-46ff-85ce-b10124d119d3" providerId="ADAL" clId="{D9FB5044-2309-434B-92B2-B6A5D85F5897}" dt="2025-02-18T19:39:59.973" v="7"/>
        <pc:sldMkLst>
          <pc:docMk/>
          <pc:sldMk cId="3562832419" sldId="344"/>
        </pc:sldMkLst>
        <pc:spChg chg="mod">
          <ac:chgData name="Guyton, Lauren" userId="dff409f8-fbdc-46ff-85ce-b10124d119d3" providerId="ADAL" clId="{D9FB5044-2309-434B-92B2-B6A5D85F5897}" dt="2025-02-18T19:39:59.973" v="7"/>
          <ac:spMkLst>
            <pc:docMk/>
            <pc:sldMk cId="3562832419" sldId="344"/>
            <ac:spMk id="2" creationId="{14EDE032-D367-4CC2-90A6-CB356C32C88E}"/>
          </ac:spMkLst>
        </pc:spChg>
      </pc:sldChg>
      <pc:sldChg chg="modSp mod">
        <pc:chgData name="Guyton, Lauren" userId="dff409f8-fbdc-46ff-85ce-b10124d119d3" providerId="ADAL" clId="{D9FB5044-2309-434B-92B2-B6A5D85F5897}" dt="2025-02-19T14:27:30.547" v="73" actId="1076"/>
        <pc:sldMkLst>
          <pc:docMk/>
          <pc:sldMk cId="3494575389" sldId="11011"/>
        </pc:sldMkLst>
        <pc:spChg chg="mod">
          <ac:chgData name="Guyton, Lauren" userId="dff409f8-fbdc-46ff-85ce-b10124d119d3" providerId="ADAL" clId="{D9FB5044-2309-434B-92B2-B6A5D85F5897}" dt="2025-02-18T19:41:34.074" v="19" actId="1076"/>
          <ac:spMkLst>
            <pc:docMk/>
            <pc:sldMk cId="3494575389" sldId="11011"/>
            <ac:spMk id="3" creationId="{DD48BD32-0453-6AE3-DCCF-AEFFE31DE729}"/>
          </ac:spMkLst>
        </pc:spChg>
        <pc:spChg chg="mod">
          <ac:chgData name="Guyton, Lauren" userId="dff409f8-fbdc-46ff-85ce-b10124d119d3" providerId="ADAL" clId="{D9FB5044-2309-434B-92B2-B6A5D85F5897}" dt="2025-02-19T14:27:30.547" v="73" actId="1076"/>
          <ac:spMkLst>
            <pc:docMk/>
            <pc:sldMk cId="3494575389" sldId="11011"/>
            <ac:spMk id="4" creationId="{82D4B787-DE40-EBD0-09F6-DC940E0C4857}"/>
          </ac:spMkLst>
        </pc:spChg>
      </pc:sldChg>
      <pc:sldChg chg="modSp mod modCm modNotesTx">
        <pc:chgData name="Guyton, Lauren" userId="dff409f8-fbdc-46ff-85ce-b10124d119d3" providerId="ADAL" clId="{D9FB5044-2309-434B-92B2-B6A5D85F5897}" dt="2025-02-20T18:29:38.124" v="152" actId="207"/>
        <pc:sldMkLst>
          <pc:docMk/>
          <pc:sldMk cId="340002791" sldId="11012"/>
        </pc:sldMkLst>
        <pc:spChg chg="mod">
          <ac:chgData name="Guyton, Lauren" userId="dff409f8-fbdc-46ff-85ce-b10124d119d3" providerId="ADAL" clId="{D9FB5044-2309-434B-92B2-B6A5D85F5897}" dt="2025-02-18T19:42:19.851" v="27" actId="122"/>
          <ac:spMkLst>
            <pc:docMk/>
            <pc:sldMk cId="340002791" sldId="11012"/>
            <ac:spMk id="2" creationId="{E8F38BF7-37C2-9675-07C3-A1D0308BE7E5}"/>
          </ac:spMkLst>
        </pc:spChg>
        <pc:spChg chg="mod">
          <ac:chgData name="Guyton, Lauren" userId="dff409f8-fbdc-46ff-85ce-b10124d119d3" providerId="ADAL" clId="{D9FB5044-2309-434B-92B2-B6A5D85F5897}" dt="2025-02-18T22:56:15.088" v="71" actId="20577"/>
          <ac:spMkLst>
            <pc:docMk/>
            <pc:sldMk cId="340002791" sldId="11012"/>
            <ac:spMk id="6" creationId="{A5820F09-456F-818F-6BF2-985F66090BD2}"/>
          </ac:spMkLst>
        </pc:spChg>
        <pc:graphicFrameChg chg="mod modGraphic">
          <ac:chgData name="Guyton, Lauren" userId="dff409f8-fbdc-46ff-85ce-b10124d119d3" providerId="ADAL" clId="{D9FB5044-2309-434B-92B2-B6A5D85F5897}" dt="2025-02-20T18:29:38.124" v="152" actId="207"/>
          <ac:graphicFrameMkLst>
            <pc:docMk/>
            <pc:sldMk cId="340002791" sldId="11012"/>
            <ac:graphicFrameMk id="4" creationId="{E18C799F-3CA1-6A6E-5225-826EE5DBC23F}"/>
          </ac:graphicFrameMkLst>
        </pc:graphicFrameChg>
        <pc:picChg chg="mod">
          <ac:chgData name="Guyton, Lauren" userId="dff409f8-fbdc-46ff-85ce-b10124d119d3" providerId="ADAL" clId="{D9FB5044-2309-434B-92B2-B6A5D85F5897}" dt="2025-02-18T19:42:30.312" v="30" actId="1076"/>
          <ac:picMkLst>
            <pc:docMk/>
            <pc:sldMk cId="340002791" sldId="11012"/>
            <ac:picMk id="1026" creationId="{E7CDE39F-C073-2938-8670-C3B645A23D7F}"/>
          </ac:picMkLst>
        </pc:picChg>
        <pc:extLst>
          <p:ext xmlns:p="http://schemas.openxmlformats.org/presentationml/2006/main" uri="{D6D511B9-2390-475A-947B-AFAB55BFBCF1}">
            <pc226:cmChg xmlns:pc226="http://schemas.microsoft.com/office/powerpoint/2022/06/main/command" chg="mod">
              <pc226:chgData name="Guyton, Lauren" userId="dff409f8-fbdc-46ff-85ce-b10124d119d3" providerId="ADAL" clId="{D9FB5044-2309-434B-92B2-B6A5D85F5897}" dt="2025-02-18T22:56:15.088" v="71" actId="20577"/>
              <pc2:cmMkLst xmlns:pc2="http://schemas.microsoft.com/office/powerpoint/2019/9/main/command">
                <pc:docMk/>
                <pc:sldMk cId="340002791" sldId="11012"/>
                <pc2:cmMk id="{405F2D38-2A3A-474F-82A8-27F1D3EA1D1F}"/>
              </pc2:cmMkLst>
            </pc226:cmChg>
          </p:ext>
        </pc:extLst>
      </pc:sldChg>
      <pc:sldChg chg="modSp">
        <pc:chgData name="Guyton, Lauren" userId="dff409f8-fbdc-46ff-85ce-b10124d119d3" providerId="ADAL" clId="{D9FB5044-2309-434B-92B2-B6A5D85F5897}" dt="2025-02-18T22:08:30.343" v="39" actId="20577"/>
        <pc:sldMkLst>
          <pc:docMk/>
          <pc:sldMk cId="1951287007" sldId="11037"/>
        </pc:sldMkLst>
      </pc:sldChg>
      <pc:sldChg chg="modSp mod">
        <pc:chgData name="Guyton, Lauren" userId="dff409f8-fbdc-46ff-85ce-b10124d119d3" providerId="ADAL" clId="{D9FB5044-2309-434B-92B2-B6A5D85F5897}" dt="2025-02-20T18:33:46.542" v="170" actId="20577"/>
        <pc:sldMkLst>
          <pc:docMk/>
          <pc:sldMk cId="3404346110" sldId="11054"/>
        </pc:sldMkLst>
        <pc:spChg chg="mod">
          <ac:chgData name="Guyton, Lauren" userId="dff409f8-fbdc-46ff-85ce-b10124d119d3" providerId="ADAL" clId="{D9FB5044-2309-434B-92B2-B6A5D85F5897}" dt="2025-02-20T18:33:46.542" v="170" actId="20577"/>
          <ac:spMkLst>
            <pc:docMk/>
            <pc:sldMk cId="3404346110" sldId="11054"/>
            <ac:spMk id="3" creationId="{0AB64435-94C4-A177-6AC4-C74BB6B49862}"/>
          </ac:spMkLst>
        </pc:spChg>
        <pc:spChg chg="mod">
          <ac:chgData name="Guyton, Lauren" userId="dff409f8-fbdc-46ff-85ce-b10124d119d3" providerId="ADAL" clId="{D9FB5044-2309-434B-92B2-B6A5D85F5897}" dt="2025-02-18T19:41:05.409" v="16" actId="1076"/>
          <ac:spMkLst>
            <pc:docMk/>
            <pc:sldMk cId="3404346110" sldId="11054"/>
            <ac:spMk id="8" creationId="{33DA56BF-54E3-ED5D-5D93-2FF0DEAB9F56}"/>
          </ac:spMkLst>
        </pc:spChg>
        <pc:spChg chg="mod">
          <ac:chgData name="Guyton, Lauren" userId="dff409f8-fbdc-46ff-85ce-b10124d119d3" providerId="ADAL" clId="{D9FB5044-2309-434B-92B2-B6A5D85F5897}" dt="2025-02-18T19:40:44.443" v="13" actId="1076"/>
          <ac:spMkLst>
            <pc:docMk/>
            <pc:sldMk cId="3404346110" sldId="11054"/>
            <ac:spMk id="9" creationId="{A2EA2200-CE7F-2496-3275-1A247A67E1B6}"/>
          </ac:spMkLst>
        </pc:spChg>
        <pc:spChg chg="mod">
          <ac:chgData name="Guyton, Lauren" userId="dff409f8-fbdc-46ff-85ce-b10124d119d3" providerId="ADAL" clId="{D9FB5044-2309-434B-92B2-B6A5D85F5897}" dt="2025-02-20T18:30:47.792" v="162" actId="13926"/>
          <ac:spMkLst>
            <pc:docMk/>
            <pc:sldMk cId="3404346110" sldId="11054"/>
            <ac:spMk id="11" creationId="{9505F877-1F1C-DB34-E542-4265006AA043}"/>
          </ac:spMkLst>
        </pc:spChg>
      </pc:sldChg>
      <pc:sldChg chg="del">
        <pc:chgData name="Guyton, Lauren" userId="dff409f8-fbdc-46ff-85ce-b10124d119d3" providerId="ADAL" clId="{D9FB5044-2309-434B-92B2-B6A5D85F5897}" dt="2025-02-18T19:43:41.667" v="36" actId="47"/>
        <pc:sldMkLst>
          <pc:docMk/>
          <pc:sldMk cId="3463161832" sldId="11055"/>
        </pc:sldMkLst>
      </pc:sldChg>
      <pc:sldChg chg="del">
        <pc:chgData name="Guyton, Lauren" userId="dff409f8-fbdc-46ff-85ce-b10124d119d3" providerId="ADAL" clId="{D9FB5044-2309-434B-92B2-B6A5D85F5897}" dt="2025-02-18T19:43:37.926" v="35" actId="47"/>
        <pc:sldMkLst>
          <pc:docMk/>
          <pc:sldMk cId="2590261357" sldId="11064"/>
        </pc:sldMkLst>
      </pc:sldChg>
      <pc:sldChg chg="del">
        <pc:chgData name="Guyton, Lauren" userId="dff409f8-fbdc-46ff-85ce-b10124d119d3" providerId="ADAL" clId="{D9FB5044-2309-434B-92B2-B6A5D85F5897}" dt="2025-02-18T19:40:20.056" v="9" actId="47"/>
        <pc:sldMkLst>
          <pc:docMk/>
          <pc:sldMk cId="3206803685" sldId="11067"/>
        </pc:sldMkLst>
      </pc:sldChg>
      <pc:sldChg chg="modSp mod">
        <pc:chgData name="Guyton, Lauren" userId="dff409f8-fbdc-46ff-85ce-b10124d119d3" providerId="ADAL" clId="{D9FB5044-2309-434B-92B2-B6A5D85F5897}" dt="2025-02-18T22:14:06.901" v="57" actId="20577"/>
        <pc:sldMkLst>
          <pc:docMk/>
          <pc:sldMk cId="859757281" sldId="11068"/>
        </pc:sldMkLst>
        <pc:spChg chg="mod">
          <ac:chgData name="Guyton, Lauren" userId="dff409f8-fbdc-46ff-85ce-b10124d119d3" providerId="ADAL" clId="{D9FB5044-2309-434B-92B2-B6A5D85F5897}" dt="2025-02-18T19:42:41.974" v="32" actId="1076"/>
          <ac:spMkLst>
            <pc:docMk/>
            <pc:sldMk cId="859757281" sldId="11068"/>
            <ac:spMk id="2" creationId="{1A869493-2723-E814-8115-630C56A97E09}"/>
          </ac:spMkLst>
        </pc:spChg>
        <pc:spChg chg="mod">
          <ac:chgData name="Guyton, Lauren" userId="dff409f8-fbdc-46ff-85ce-b10124d119d3" providerId="ADAL" clId="{D9FB5044-2309-434B-92B2-B6A5D85F5897}" dt="2025-02-18T22:14:06.901" v="57" actId="20577"/>
          <ac:spMkLst>
            <pc:docMk/>
            <pc:sldMk cId="859757281" sldId="11068"/>
            <ac:spMk id="3" creationId="{595DEC74-BC10-1064-F68B-954A7137E029}"/>
          </ac:spMkLst>
        </pc:spChg>
        <pc:spChg chg="mod">
          <ac:chgData name="Guyton, Lauren" userId="dff409f8-fbdc-46ff-85ce-b10124d119d3" providerId="ADAL" clId="{D9FB5044-2309-434B-92B2-B6A5D85F5897}" dt="2025-02-18T22:13:29.411" v="53" actId="33524"/>
          <ac:spMkLst>
            <pc:docMk/>
            <pc:sldMk cId="859757281" sldId="11068"/>
            <ac:spMk id="5" creationId="{F5D404C3-4890-D31E-73E9-02394070390C}"/>
          </ac:spMkLst>
        </pc:spChg>
      </pc:sldChg>
      <pc:sldChg chg="del">
        <pc:chgData name="Guyton, Lauren" userId="dff409f8-fbdc-46ff-85ce-b10124d119d3" providerId="ADAL" clId="{D9FB5044-2309-434B-92B2-B6A5D85F5897}" dt="2025-02-18T19:40:22.450" v="10" actId="47"/>
        <pc:sldMkLst>
          <pc:docMk/>
          <pc:sldMk cId="779871989" sldId="11069"/>
        </pc:sldMkLst>
      </pc:sldChg>
      <pc:sldChg chg="addSp delSp modSp add mod modCm">
        <pc:chgData name="Guyton, Lauren" userId="dff409f8-fbdc-46ff-85ce-b10124d119d3" providerId="ADAL" clId="{D9FB5044-2309-434B-92B2-B6A5D85F5897}" dt="2025-02-20T18:43:31.791" v="177" actId="20577"/>
        <pc:sldMkLst>
          <pc:docMk/>
          <pc:sldMk cId="3620509921" sldId="11070"/>
        </pc:sldMkLst>
        <pc:spChg chg="mod">
          <ac:chgData name="Guyton, Lauren" userId="dff409f8-fbdc-46ff-85ce-b10124d119d3" providerId="ADAL" clId="{D9FB5044-2309-434B-92B2-B6A5D85F5897}" dt="2025-02-20T18:28:41.349" v="124" actId="947"/>
          <ac:spMkLst>
            <pc:docMk/>
            <pc:sldMk cId="3620509921" sldId="11070"/>
            <ac:spMk id="6" creationId="{53B2819B-FA42-A3AC-5CCC-62850DCE4DF3}"/>
          </ac:spMkLst>
        </pc:spChg>
        <pc:spChg chg="add mod">
          <ac:chgData name="Guyton, Lauren" userId="dff409f8-fbdc-46ff-85ce-b10124d119d3" providerId="ADAL" clId="{D9FB5044-2309-434B-92B2-B6A5D85F5897}" dt="2025-02-20T18:32:33.845" v="164" actId="1076"/>
          <ac:spMkLst>
            <pc:docMk/>
            <pc:sldMk cId="3620509921" sldId="11070"/>
            <ac:spMk id="8" creationId="{65DC7D78-0E75-6437-83E9-D2CE56836880}"/>
          </ac:spMkLst>
        </pc:spChg>
        <pc:spChg chg="mod">
          <ac:chgData name="Guyton, Lauren" userId="dff409f8-fbdc-46ff-85ce-b10124d119d3" providerId="ADAL" clId="{D9FB5044-2309-434B-92B2-B6A5D85F5897}" dt="2025-02-20T18:43:31.791" v="177" actId="20577"/>
          <ac:spMkLst>
            <pc:docMk/>
            <pc:sldMk cId="3620509921" sldId="11070"/>
            <ac:spMk id="9" creationId="{6DFEB8AD-9B20-44E0-FB33-437CBBA9E623}"/>
          </ac:spMkLst>
        </pc:spChg>
        <pc:spChg chg="mod">
          <ac:chgData name="Guyton, Lauren" userId="dff409f8-fbdc-46ff-85ce-b10124d119d3" providerId="ADAL" clId="{D9FB5044-2309-434B-92B2-B6A5D85F5897}" dt="2025-02-20T18:29:12.726" v="150" actId="947"/>
          <ac:spMkLst>
            <pc:docMk/>
            <pc:sldMk cId="3620509921" sldId="11070"/>
            <ac:spMk id="12" creationId="{DF605B0C-4649-2733-620B-593A14B7C41F}"/>
          </ac:spMkLst>
        </pc:spChg>
        <pc:picChg chg="del">
          <ac:chgData name="Guyton, Lauren" userId="dff409f8-fbdc-46ff-85ce-b10124d119d3" providerId="ADAL" clId="{D9FB5044-2309-434B-92B2-B6A5D85F5897}" dt="2025-02-20T18:28:24.801" v="121" actId="478"/>
          <ac:picMkLst>
            <pc:docMk/>
            <pc:sldMk cId="3620509921" sldId="11070"/>
            <ac:picMk id="27" creationId="{570099B0-ECBD-1773-359A-F42FC99EE092}"/>
          </ac:picMkLst>
        </pc:picChg>
        <pc:extLst>
          <p:ext xmlns:p="http://schemas.openxmlformats.org/presentationml/2006/main" uri="{D6D511B9-2390-475A-947B-AFAB55BFBCF1}">
            <pc226:cmChg xmlns:pc226="http://schemas.microsoft.com/office/powerpoint/2022/06/main/command" chg="mod">
              <pc226:chgData name="Guyton, Lauren" userId="dff409f8-fbdc-46ff-85ce-b10124d119d3" providerId="ADAL" clId="{D9FB5044-2309-434B-92B2-B6A5D85F5897}" dt="2025-02-20T18:28:51.726" v="146" actId="20577"/>
              <pc2:cmMkLst xmlns:pc2="http://schemas.microsoft.com/office/powerpoint/2019/9/main/command">
                <pc:docMk/>
                <pc:sldMk cId="3620509921" sldId="11070"/>
                <pc2:cmMk id="{48C950F5-8ABC-4A1E-B336-6AFDC3468656}"/>
              </pc2:cmMkLst>
            </pc226:cmChg>
          </p:ext>
        </pc:extLst>
      </pc:sldChg>
      <pc:sldChg chg="add modNotesTx">
        <pc:chgData name="Guyton, Lauren" userId="dff409f8-fbdc-46ff-85ce-b10124d119d3" providerId="ADAL" clId="{D9FB5044-2309-434B-92B2-B6A5D85F5897}" dt="2025-02-18T19:55:32.976" v="37"/>
        <pc:sldMkLst>
          <pc:docMk/>
          <pc:sldMk cId="3051587111" sldId="11072"/>
        </pc:sldMkLst>
      </pc:sldChg>
      <pc:sldChg chg="add">
        <pc:chgData name="Guyton, Lauren" userId="dff409f8-fbdc-46ff-85ce-b10124d119d3" providerId="ADAL" clId="{D9FB5044-2309-434B-92B2-B6A5D85F5897}" dt="2025-02-18T19:40:17.306" v="8"/>
        <pc:sldMkLst>
          <pc:docMk/>
          <pc:sldMk cId="3772990170" sldId="11074"/>
        </pc:sldMkLst>
      </pc:sldChg>
      <pc:sldChg chg="add">
        <pc:chgData name="Guyton, Lauren" userId="dff409f8-fbdc-46ff-85ce-b10124d119d3" providerId="ADAL" clId="{D9FB5044-2309-434B-92B2-B6A5D85F5897}" dt="2025-02-18T19:43:34.602" v="34"/>
        <pc:sldMkLst>
          <pc:docMk/>
          <pc:sldMk cId="3462134854" sldId="11075"/>
        </pc:sldMkLst>
      </pc:sldChg>
    </pc:docChg>
  </pc:docChgLst>
  <pc:docChgLst>
    <pc:chgData name="Coberly, Emily" userId="S::emily.coberly@redcross.org::70dec8c3-d1f0-4dc4-9114-4e1db2a75bc5" providerId="AD" clId="Web-{6340F31F-72D2-0380-F720-9B4AB445BACE}"/>
    <pc:docChg chg="mod modSld">
      <pc:chgData name="Coberly, Emily" userId="S::emily.coberly@redcross.org::70dec8c3-d1f0-4dc4-9114-4e1db2a75bc5" providerId="AD" clId="Web-{6340F31F-72D2-0380-F720-9B4AB445BACE}" dt="2025-02-19T13:32:01.258" v="158" actId="20577"/>
      <pc:docMkLst>
        <pc:docMk/>
      </pc:docMkLst>
      <pc:sldChg chg="addSp delSp modSp modCm">
        <pc:chgData name="Coberly, Emily" userId="S::emily.coberly@redcross.org::70dec8c3-d1f0-4dc4-9114-4e1db2a75bc5" providerId="AD" clId="Web-{6340F31F-72D2-0380-F720-9B4AB445BACE}" dt="2025-02-19T13:32:01.258" v="158" actId="20577"/>
        <pc:sldMkLst>
          <pc:docMk/>
          <pc:sldMk cId="3494575389" sldId="11011"/>
        </pc:sldMkLst>
        <pc:spChg chg="mod">
          <ac:chgData name="Coberly, Emily" userId="S::emily.coberly@redcross.org::70dec8c3-d1f0-4dc4-9114-4e1db2a75bc5" providerId="AD" clId="Web-{6340F31F-72D2-0380-F720-9B4AB445BACE}" dt="2025-02-19T13:32:01.258" v="158" actId="20577"/>
          <ac:spMkLst>
            <pc:docMk/>
            <pc:sldMk cId="3494575389" sldId="11011"/>
            <ac:spMk id="3" creationId="{DD48BD32-0453-6AE3-DCCF-AEFFE31DE729}"/>
          </ac:spMkLst>
        </pc:spChg>
        <pc:spChg chg="mod">
          <ac:chgData name="Coberly, Emily" userId="S::emily.coberly@redcross.org::70dec8c3-d1f0-4dc4-9114-4e1db2a75bc5" providerId="AD" clId="Web-{6340F31F-72D2-0380-F720-9B4AB445BACE}" dt="2025-02-19T13:27:59.703" v="135" actId="1076"/>
          <ac:spMkLst>
            <pc:docMk/>
            <pc:sldMk cId="3494575389" sldId="11011"/>
            <ac:spMk id="4" creationId="{82D4B787-DE40-EBD0-09F6-DC940E0C4857}"/>
          </ac:spMkLst>
        </pc:spChg>
        <pc:spChg chg="add del">
          <ac:chgData name="Coberly, Emily" userId="S::emily.coberly@redcross.org::70dec8c3-d1f0-4dc4-9114-4e1db2a75bc5" providerId="AD" clId="Web-{6340F31F-72D2-0380-F720-9B4AB445BACE}" dt="2025-02-19T13:21:28.971" v="89"/>
          <ac:spMkLst>
            <pc:docMk/>
            <pc:sldMk cId="3494575389" sldId="11011"/>
            <ac:spMk id="5" creationId="{EDB61147-30A4-78A5-0A30-C5BEEE411D33}"/>
          </ac:spMkLst>
        </pc:spChg>
        <pc:spChg chg="add del mod">
          <ac:chgData name="Coberly, Emily" userId="S::emily.coberly@redcross.org::70dec8c3-d1f0-4dc4-9114-4e1db2a75bc5" providerId="AD" clId="Web-{6340F31F-72D2-0380-F720-9B4AB445BACE}" dt="2025-02-19T13:24:28.680" v="108"/>
          <ac:spMkLst>
            <pc:docMk/>
            <pc:sldMk cId="3494575389" sldId="11011"/>
            <ac:spMk id="7" creationId="{79E745A7-E9AB-4D7A-35CB-FEFA46011248}"/>
          </ac:spMkLst>
        </pc:spChg>
        <pc:grpChg chg="mod">
          <ac:chgData name="Coberly, Emily" userId="S::emily.coberly@redcross.org::70dec8c3-d1f0-4dc4-9114-4e1db2a75bc5" providerId="AD" clId="Web-{6340F31F-72D2-0380-F720-9B4AB445BACE}" dt="2025-02-19T13:25:42.699" v="119" actId="1076"/>
          <ac:grpSpMkLst>
            <pc:docMk/>
            <pc:sldMk cId="3494575389" sldId="11011"/>
            <ac:grpSpMk id="11" creationId="{5F5B04C8-FD2B-981D-AA40-51687350A36F}"/>
          </ac:grpSpMkLst>
        </pc:grpChg>
        <pc:extLst>
          <p:ext xmlns:p="http://schemas.openxmlformats.org/presentationml/2006/main" uri="{D6D511B9-2390-475A-947B-AFAB55BFBCF1}">
            <pc226:cmChg xmlns:pc226="http://schemas.microsoft.com/office/powerpoint/2022/06/main/command" chg="mod">
              <pc226:chgData name="Coberly, Emily" userId="S::emily.coberly@redcross.org::70dec8c3-d1f0-4dc4-9114-4e1db2a75bc5" providerId="AD" clId="Web-{6340F31F-72D2-0380-F720-9B4AB445BACE}" dt="2025-02-19T13:31:40.539" v="157" actId="20577"/>
              <pc2:cmMkLst xmlns:pc2="http://schemas.microsoft.com/office/powerpoint/2019/9/main/command">
                <pc:docMk/>
                <pc:sldMk cId="3494575389" sldId="11011"/>
                <pc2:cmMk id="{FF61805D-466C-409A-BBCD-76AA6CC80821}"/>
              </pc2:cmMkLst>
            </pc226:cmChg>
          </p:ext>
        </pc:extLst>
      </pc:sldChg>
    </pc:docChg>
  </pc:docChgLst>
  <pc:docChgLst>
    <pc:chgData name="Coberly, Emily" userId="S::emily.coberly@redcross.org::70dec8c3-d1f0-4dc4-9114-4e1db2a75bc5" providerId="AD" clId="Web-{3FB5F503-E568-40E8-7446-8C9F9BBB55BD}"/>
    <pc:docChg chg="modSld">
      <pc:chgData name="Coberly, Emily" userId="S::emily.coberly@redcross.org::70dec8c3-d1f0-4dc4-9114-4e1db2a75bc5" providerId="AD" clId="Web-{3FB5F503-E568-40E8-7446-8C9F9BBB55BD}" dt="2025-02-18T15:46:27.688" v="10" actId="14100"/>
      <pc:docMkLst>
        <pc:docMk/>
      </pc:docMkLst>
      <pc:sldChg chg="modSp">
        <pc:chgData name="Coberly, Emily" userId="S::emily.coberly@redcross.org::70dec8c3-d1f0-4dc4-9114-4e1db2a75bc5" providerId="AD" clId="Web-{3FB5F503-E568-40E8-7446-8C9F9BBB55BD}" dt="2025-02-18T15:46:27.688" v="10" actId="14100"/>
        <pc:sldMkLst>
          <pc:docMk/>
          <pc:sldMk cId="3404346110" sldId="11054"/>
        </pc:sldMkLst>
        <pc:spChg chg="mod">
          <ac:chgData name="Coberly, Emily" userId="S::emily.coberly@redcross.org::70dec8c3-d1f0-4dc4-9114-4e1db2a75bc5" providerId="AD" clId="Web-{3FB5F503-E568-40E8-7446-8C9F9BBB55BD}" dt="2025-02-18T15:46:27.688" v="10" actId="14100"/>
          <ac:spMkLst>
            <pc:docMk/>
            <pc:sldMk cId="3404346110" sldId="11054"/>
            <ac:spMk id="3" creationId="{0AB64435-94C4-A177-6AC4-C74BB6B49862}"/>
          </ac:spMkLst>
        </pc:spChg>
      </pc:sldChg>
    </pc:docChg>
  </pc:docChgLst>
  <pc:docChgLst>
    <pc:chgData clId="Web-{1B306DF5-A5F4-43E8-8303-0ACECFC3686C}"/>
    <pc:docChg chg="mod">
      <pc:chgData name="" userId="" providerId="" clId="Web-{1B306DF5-A5F4-43E8-8303-0ACECFC3686C}" dt="2025-02-18T22:48:20.866" v="0"/>
      <pc:docMkLst>
        <pc:docMk/>
      </pc:docMkLst>
    </pc:docChg>
  </pc:docChgLst>
  <pc:docChgLst>
    <pc:chgData name="Guyton, Lauren" userId="S::lauren.guyton@redcross.org::dff409f8-fbdc-46ff-85ce-b10124d119d3" providerId="AD" clId="Web-{8DED4E82-C16A-43C5-BD71-6D6F8FD6A15F}"/>
    <pc:docChg chg="addSld delSld">
      <pc:chgData name="Guyton, Lauren" userId="S::lauren.guyton@redcross.org::dff409f8-fbdc-46ff-85ce-b10124d119d3" providerId="AD" clId="Web-{8DED4E82-C16A-43C5-BD71-6D6F8FD6A15F}" dt="2025-02-19T22:41:37.758" v="1"/>
      <pc:docMkLst>
        <pc:docMk/>
      </pc:docMkLst>
      <pc:sldChg chg="del">
        <pc:chgData name="Guyton, Lauren" userId="S::lauren.guyton@redcross.org::dff409f8-fbdc-46ff-85ce-b10124d119d3" providerId="AD" clId="Web-{8DED4E82-C16A-43C5-BD71-6D6F8FD6A15F}" dt="2025-02-19T22:41:37.758" v="1"/>
        <pc:sldMkLst>
          <pc:docMk/>
          <pc:sldMk cId="1951287007" sldId="11037"/>
        </pc:sldMkLst>
      </pc:sldChg>
      <pc:sldChg chg="add">
        <pc:chgData name="Guyton, Lauren" userId="S::lauren.guyton@redcross.org::dff409f8-fbdc-46ff-85ce-b10124d119d3" providerId="AD" clId="Web-{8DED4E82-C16A-43C5-BD71-6D6F8FD6A15F}" dt="2025-02-19T22:41:34.055" v="0"/>
        <pc:sldMkLst>
          <pc:docMk/>
          <pc:sldMk cId="3029743050" sldId="11057"/>
        </pc:sldMkLst>
      </pc:sldChg>
    </pc:docChg>
  </pc:docChgLst>
  <pc:docChgLst>
    <pc:chgData name="Smith, Rachel" userId="9c3c4b0d-a1b9-4504-b1fa-3d1a134fcd10" providerId="ADAL" clId="{E5F5B9BF-549E-41B7-B74A-D10B501D53EC}"/>
    <pc:docChg chg="undo custSel addSld delSld modSld sldOrd">
      <pc:chgData name="Smith, Rachel" userId="9c3c4b0d-a1b9-4504-b1fa-3d1a134fcd10" providerId="ADAL" clId="{E5F5B9BF-549E-41B7-B74A-D10B501D53EC}" dt="2025-02-17T23:40:20.699" v="258" actId="20577"/>
      <pc:docMkLst>
        <pc:docMk/>
      </pc:docMkLst>
      <pc:sldChg chg="del">
        <pc:chgData name="Smith, Rachel" userId="9c3c4b0d-a1b9-4504-b1fa-3d1a134fcd10" providerId="ADAL" clId="{E5F5B9BF-549E-41B7-B74A-D10B501D53EC}" dt="2025-02-16T23:17:06.093" v="58" actId="47"/>
        <pc:sldMkLst>
          <pc:docMk/>
          <pc:sldMk cId="2682405401" sldId="257"/>
        </pc:sldMkLst>
      </pc:sldChg>
      <pc:sldChg chg="del">
        <pc:chgData name="Smith, Rachel" userId="9c3c4b0d-a1b9-4504-b1fa-3d1a134fcd10" providerId="ADAL" clId="{E5F5B9BF-549E-41B7-B74A-D10B501D53EC}" dt="2025-02-16T23:16:50.703" v="52" actId="47"/>
        <pc:sldMkLst>
          <pc:docMk/>
          <pc:sldMk cId="1113531656" sldId="275"/>
        </pc:sldMkLst>
      </pc:sldChg>
      <pc:sldChg chg="modSp mod">
        <pc:chgData name="Smith, Rachel" userId="9c3c4b0d-a1b9-4504-b1fa-3d1a134fcd10" providerId="ADAL" clId="{E5F5B9BF-549E-41B7-B74A-D10B501D53EC}" dt="2025-02-16T23:21:30.883" v="59" actId="14100"/>
        <pc:sldMkLst>
          <pc:docMk/>
          <pc:sldMk cId="30553943" sldId="338"/>
        </pc:sldMkLst>
        <pc:spChg chg="mod">
          <ac:chgData name="Smith, Rachel" userId="9c3c4b0d-a1b9-4504-b1fa-3d1a134fcd10" providerId="ADAL" clId="{E5F5B9BF-549E-41B7-B74A-D10B501D53EC}" dt="2025-02-16T23:21:30.883" v="59" actId="14100"/>
          <ac:spMkLst>
            <pc:docMk/>
            <pc:sldMk cId="30553943" sldId="338"/>
            <ac:spMk id="10" creationId="{91E0E92B-D890-F778-EBB9-6625488FD4C4}"/>
          </ac:spMkLst>
        </pc:spChg>
      </pc:sldChg>
      <pc:sldChg chg="modSp mod">
        <pc:chgData name="Smith, Rachel" userId="9c3c4b0d-a1b9-4504-b1fa-3d1a134fcd10" providerId="ADAL" clId="{E5F5B9BF-549E-41B7-B74A-D10B501D53EC}" dt="2025-02-17T22:08:19.635" v="170" actId="1076"/>
        <pc:sldMkLst>
          <pc:docMk/>
          <pc:sldMk cId="3562832419" sldId="344"/>
        </pc:sldMkLst>
        <pc:spChg chg="mod">
          <ac:chgData name="Smith, Rachel" userId="9c3c4b0d-a1b9-4504-b1fa-3d1a134fcd10" providerId="ADAL" clId="{E5F5B9BF-549E-41B7-B74A-D10B501D53EC}" dt="2025-02-16T23:07:32.058" v="12" actId="20577"/>
          <ac:spMkLst>
            <pc:docMk/>
            <pc:sldMk cId="3562832419" sldId="344"/>
            <ac:spMk id="5" creationId="{398A0AA5-FC01-74DD-575E-448AC307E23A}"/>
          </ac:spMkLst>
        </pc:spChg>
        <pc:picChg chg="mod">
          <ac:chgData name="Smith, Rachel" userId="9c3c4b0d-a1b9-4504-b1fa-3d1a134fcd10" providerId="ADAL" clId="{E5F5B9BF-549E-41B7-B74A-D10B501D53EC}" dt="2025-02-17T22:08:19.635" v="170" actId="1076"/>
          <ac:picMkLst>
            <pc:docMk/>
            <pc:sldMk cId="3562832419" sldId="344"/>
            <ac:picMk id="12" creationId="{C47ABDAC-1A0E-1757-B85E-C06B62A5A6EB}"/>
          </ac:picMkLst>
        </pc:picChg>
      </pc:sldChg>
      <pc:sldChg chg="modSp mod">
        <pc:chgData name="Smith, Rachel" userId="9c3c4b0d-a1b9-4504-b1fa-3d1a134fcd10" providerId="ADAL" clId="{E5F5B9BF-549E-41B7-B74A-D10B501D53EC}" dt="2025-02-16T23:10:38.362" v="30" actId="20577"/>
        <pc:sldMkLst>
          <pc:docMk/>
          <pc:sldMk cId="2557261050" sldId="345"/>
        </pc:sldMkLst>
        <pc:spChg chg="mod">
          <ac:chgData name="Smith, Rachel" userId="9c3c4b0d-a1b9-4504-b1fa-3d1a134fcd10" providerId="ADAL" clId="{E5F5B9BF-549E-41B7-B74A-D10B501D53EC}" dt="2025-02-16T23:10:38.362" v="30" actId="20577"/>
          <ac:spMkLst>
            <pc:docMk/>
            <pc:sldMk cId="2557261050" sldId="345"/>
            <ac:spMk id="2" creationId="{5FCB71E2-E144-741E-A419-96ED196F28A4}"/>
          </ac:spMkLst>
        </pc:spChg>
      </pc:sldChg>
      <pc:sldChg chg="del">
        <pc:chgData name="Smith, Rachel" userId="9c3c4b0d-a1b9-4504-b1fa-3d1a134fcd10" providerId="ADAL" clId="{E5F5B9BF-549E-41B7-B74A-D10B501D53EC}" dt="2025-02-16T23:16:52.882" v="53" actId="47"/>
        <pc:sldMkLst>
          <pc:docMk/>
          <pc:sldMk cId="1904935701" sldId="11008"/>
        </pc:sldMkLst>
      </pc:sldChg>
      <pc:sldChg chg="modSp add del mod">
        <pc:chgData name="Smith, Rachel" userId="9c3c4b0d-a1b9-4504-b1fa-3d1a134fcd10" providerId="ADAL" clId="{E5F5B9BF-549E-41B7-B74A-D10B501D53EC}" dt="2025-02-17T00:35:54.702" v="84" actId="47"/>
        <pc:sldMkLst>
          <pc:docMk/>
          <pc:sldMk cId="4285931375" sldId="11010"/>
        </pc:sldMkLst>
      </pc:sldChg>
      <pc:sldChg chg="modSp add mod ord">
        <pc:chgData name="Smith, Rachel" userId="9c3c4b0d-a1b9-4504-b1fa-3d1a134fcd10" providerId="ADAL" clId="{E5F5B9BF-549E-41B7-B74A-D10B501D53EC}" dt="2025-02-17T01:43:19.258" v="153" actId="1076"/>
        <pc:sldMkLst>
          <pc:docMk/>
          <pc:sldMk cId="3494575389" sldId="11011"/>
        </pc:sldMkLst>
        <pc:spChg chg="mod">
          <ac:chgData name="Smith, Rachel" userId="9c3c4b0d-a1b9-4504-b1fa-3d1a134fcd10" providerId="ADAL" clId="{E5F5B9BF-549E-41B7-B74A-D10B501D53EC}" dt="2025-02-17T01:43:19.258" v="153" actId="1076"/>
          <ac:spMkLst>
            <pc:docMk/>
            <pc:sldMk cId="3494575389" sldId="11011"/>
            <ac:spMk id="2" creationId="{143F41BD-ECDB-790A-2886-1E3C06DA66C5}"/>
          </ac:spMkLst>
        </pc:spChg>
      </pc:sldChg>
      <pc:sldChg chg="addSp modSp add mod modNotesTx">
        <pc:chgData name="Smith, Rachel" userId="9c3c4b0d-a1b9-4504-b1fa-3d1a134fcd10" providerId="ADAL" clId="{E5F5B9BF-549E-41B7-B74A-D10B501D53EC}" dt="2025-02-17T22:11:54.365" v="257" actId="20577"/>
        <pc:sldMkLst>
          <pc:docMk/>
          <pc:sldMk cId="340002791" sldId="11012"/>
        </pc:sldMkLst>
        <pc:spChg chg="mod">
          <ac:chgData name="Smith, Rachel" userId="9c3c4b0d-a1b9-4504-b1fa-3d1a134fcd10" providerId="ADAL" clId="{E5F5B9BF-549E-41B7-B74A-D10B501D53EC}" dt="2025-02-17T01:41:53.746" v="149" actId="1076"/>
          <ac:spMkLst>
            <pc:docMk/>
            <pc:sldMk cId="340002791" sldId="11012"/>
            <ac:spMk id="2" creationId="{E8F38BF7-37C2-9675-07C3-A1D0308BE7E5}"/>
          </ac:spMkLst>
        </pc:spChg>
        <pc:spChg chg="add mod">
          <ac:chgData name="Smith, Rachel" userId="9c3c4b0d-a1b9-4504-b1fa-3d1a134fcd10" providerId="ADAL" clId="{E5F5B9BF-549E-41B7-B74A-D10B501D53EC}" dt="2025-02-17T01:42:06.672" v="151" actId="1076"/>
          <ac:spMkLst>
            <pc:docMk/>
            <pc:sldMk cId="340002791" sldId="11012"/>
            <ac:spMk id="6" creationId="{A5820F09-456F-818F-6BF2-985F66090BD2}"/>
          </ac:spMkLst>
        </pc:spChg>
        <pc:graphicFrameChg chg="mod">
          <ac:chgData name="Smith, Rachel" userId="9c3c4b0d-a1b9-4504-b1fa-3d1a134fcd10" providerId="ADAL" clId="{E5F5B9BF-549E-41B7-B74A-D10B501D53EC}" dt="2025-02-17T22:11:54.365" v="257" actId="20577"/>
          <ac:graphicFrameMkLst>
            <pc:docMk/>
            <pc:sldMk cId="340002791" sldId="11012"/>
            <ac:graphicFrameMk id="4" creationId="{E18C799F-3CA1-6A6E-5225-826EE5DBC23F}"/>
          </ac:graphicFrameMkLst>
        </pc:graphicFrameChg>
      </pc:sldChg>
      <pc:sldChg chg="del">
        <pc:chgData name="Smith, Rachel" userId="9c3c4b0d-a1b9-4504-b1fa-3d1a134fcd10" providerId="ADAL" clId="{E5F5B9BF-549E-41B7-B74A-D10B501D53EC}" dt="2025-02-16T23:08:18.342" v="17" actId="47"/>
        <pc:sldMkLst>
          <pc:docMk/>
          <pc:sldMk cId="1503220024" sldId="11017"/>
        </pc:sldMkLst>
      </pc:sldChg>
      <pc:sldChg chg="modSp add del mod">
        <pc:chgData name="Smith, Rachel" userId="9c3c4b0d-a1b9-4504-b1fa-3d1a134fcd10" providerId="ADAL" clId="{E5F5B9BF-549E-41B7-B74A-D10B501D53EC}" dt="2025-02-17T02:19:52.716" v="158" actId="47"/>
        <pc:sldMkLst>
          <pc:docMk/>
          <pc:sldMk cId="95517944" sldId="11018"/>
        </pc:sldMkLst>
      </pc:sldChg>
      <pc:sldChg chg="del">
        <pc:chgData name="Smith, Rachel" userId="9c3c4b0d-a1b9-4504-b1fa-3d1a134fcd10" providerId="ADAL" clId="{E5F5B9BF-549E-41B7-B74A-D10B501D53EC}" dt="2025-02-16T23:16:59.351" v="55" actId="47"/>
        <pc:sldMkLst>
          <pc:docMk/>
          <pc:sldMk cId="4277992106" sldId="11033"/>
        </pc:sldMkLst>
      </pc:sldChg>
      <pc:sldChg chg="del">
        <pc:chgData name="Smith, Rachel" userId="9c3c4b0d-a1b9-4504-b1fa-3d1a134fcd10" providerId="ADAL" clId="{E5F5B9BF-549E-41B7-B74A-D10B501D53EC}" dt="2025-02-16T23:16:56.852" v="54" actId="47"/>
        <pc:sldMkLst>
          <pc:docMk/>
          <pc:sldMk cId="1995425178" sldId="11041"/>
        </pc:sldMkLst>
      </pc:sldChg>
      <pc:sldChg chg="del">
        <pc:chgData name="Smith, Rachel" userId="9c3c4b0d-a1b9-4504-b1fa-3d1a134fcd10" providerId="ADAL" clId="{E5F5B9BF-549E-41B7-B74A-D10B501D53EC}" dt="2025-02-16T23:17:02.607" v="56" actId="47"/>
        <pc:sldMkLst>
          <pc:docMk/>
          <pc:sldMk cId="3263714691" sldId="11042"/>
        </pc:sldMkLst>
      </pc:sldChg>
      <pc:sldChg chg="del">
        <pc:chgData name="Smith, Rachel" userId="9c3c4b0d-a1b9-4504-b1fa-3d1a134fcd10" providerId="ADAL" clId="{E5F5B9BF-549E-41B7-B74A-D10B501D53EC}" dt="2025-02-16T23:17:04.056" v="57" actId="47"/>
        <pc:sldMkLst>
          <pc:docMk/>
          <pc:sldMk cId="1694206349" sldId="11043"/>
        </pc:sldMkLst>
      </pc:sldChg>
      <pc:sldChg chg="add">
        <pc:chgData name="Smith, Rachel" userId="9c3c4b0d-a1b9-4504-b1fa-3d1a134fcd10" providerId="ADAL" clId="{E5F5B9BF-549E-41B7-B74A-D10B501D53EC}" dt="2025-02-16T23:11:42.627" v="31"/>
        <pc:sldMkLst>
          <pc:docMk/>
          <pc:sldMk cId="438566671" sldId="11050"/>
        </pc:sldMkLst>
      </pc:sldChg>
      <pc:sldChg chg="modSp mod">
        <pc:chgData name="Smith, Rachel" userId="9c3c4b0d-a1b9-4504-b1fa-3d1a134fcd10" providerId="ADAL" clId="{E5F5B9BF-549E-41B7-B74A-D10B501D53EC}" dt="2025-02-17T00:35:49.469" v="83" actId="20577"/>
        <pc:sldMkLst>
          <pc:docMk/>
          <pc:sldMk cId="3404346110" sldId="11054"/>
        </pc:sldMkLst>
        <pc:spChg chg="mod">
          <ac:chgData name="Smith, Rachel" userId="9c3c4b0d-a1b9-4504-b1fa-3d1a134fcd10" providerId="ADAL" clId="{E5F5B9BF-549E-41B7-B74A-D10B501D53EC}" dt="2025-02-17T00:34:27.929" v="74" actId="1076"/>
          <ac:spMkLst>
            <pc:docMk/>
            <pc:sldMk cId="3404346110" sldId="11054"/>
            <ac:spMk id="3" creationId="{0AB64435-94C4-A177-6AC4-C74BB6B49862}"/>
          </ac:spMkLst>
        </pc:spChg>
        <pc:spChg chg="mod">
          <ac:chgData name="Smith, Rachel" userId="9c3c4b0d-a1b9-4504-b1fa-3d1a134fcd10" providerId="ADAL" clId="{E5F5B9BF-549E-41B7-B74A-D10B501D53EC}" dt="2025-02-17T00:35:49.469" v="83" actId="20577"/>
          <ac:spMkLst>
            <pc:docMk/>
            <pc:sldMk cId="3404346110" sldId="11054"/>
            <ac:spMk id="8" creationId="{33DA56BF-54E3-ED5D-5D93-2FF0DEAB9F56}"/>
          </ac:spMkLst>
        </pc:spChg>
        <pc:spChg chg="mod">
          <ac:chgData name="Smith, Rachel" userId="9c3c4b0d-a1b9-4504-b1fa-3d1a134fcd10" providerId="ADAL" clId="{E5F5B9BF-549E-41B7-B74A-D10B501D53EC}" dt="2025-02-17T00:34:18.932" v="71" actId="1076"/>
          <ac:spMkLst>
            <pc:docMk/>
            <pc:sldMk cId="3404346110" sldId="11054"/>
            <ac:spMk id="9" creationId="{A2EA2200-CE7F-2496-3275-1A247A67E1B6}"/>
          </ac:spMkLst>
        </pc:spChg>
        <pc:spChg chg="mod">
          <ac:chgData name="Smith, Rachel" userId="9c3c4b0d-a1b9-4504-b1fa-3d1a134fcd10" providerId="ADAL" clId="{E5F5B9BF-549E-41B7-B74A-D10B501D53EC}" dt="2025-02-17T00:34:24.214" v="73" actId="1076"/>
          <ac:spMkLst>
            <pc:docMk/>
            <pc:sldMk cId="3404346110" sldId="11054"/>
            <ac:spMk id="11" creationId="{9505F877-1F1C-DB34-E542-4265006AA043}"/>
          </ac:spMkLst>
        </pc:spChg>
      </pc:sldChg>
      <pc:sldChg chg="modSp del ord">
        <pc:chgData name="Smith, Rachel" userId="9c3c4b0d-a1b9-4504-b1fa-3d1a134fcd10" providerId="ADAL" clId="{E5F5B9BF-549E-41B7-B74A-D10B501D53EC}" dt="2025-02-17T01:42:19.658" v="152" actId="47"/>
        <pc:sldMkLst>
          <pc:docMk/>
          <pc:sldMk cId="2046964474" sldId="11055"/>
        </pc:sldMkLst>
      </pc:sldChg>
      <pc:sldChg chg="modSp mod">
        <pc:chgData name="Smith, Rachel" userId="9c3c4b0d-a1b9-4504-b1fa-3d1a134fcd10" providerId="ADAL" clId="{E5F5B9BF-549E-41B7-B74A-D10B501D53EC}" dt="2025-02-17T01:53:53.107" v="154" actId="1076"/>
        <pc:sldMkLst>
          <pc:docMk/>
          <pc:sldMk cId="3463161832" sldId="11055"/>
        </pc:sldMkLst>
      </pc:sldChg>
      <pc:sldChg chg="modSp mod">
        <pc:chgData name="Smith, Rachel" userId="9c3c4b0d-a1b9-4504-b1fa-3d1a134fcd10" providerId="ADAL" clId="{E5F5B9BF-549E-41B7-B74A-D10B501D53EC}" dt="2025-02-17T03:03:54.015" v="168" actId="1076"/>
        <pc:sldMkLst>
          <pc:docMk/>
          <pc:sldMk cId="2590261357" sldId="11064"/>
        </pc:sldMkLst>
      </pc:sldChg>
      <pc:sldChg chg="modSp mod">
        <pc:chgData name="Smith, Rachel" userId="9c3c4b0d-a1b9-4504-b1fa-3d1a134fcd10" providerId="ADAL" clId="{E5F5B9BF-549E-41B7-B74A-D10B501D53EC}" dt="2025-02-17T23:40:20.699" v="258" actId="20577"/>
        <pc:sldMkLst>
          <pc:docMk/>
          <pc:sldMk cId="3206803685" sldId="11067"/>
        </pc:sldMkLst>
      </pc:sldChg>
      <pc:sldChg chg="del">
        <pc:chgData name="Smith, Rachel" userId="9c3c4b0d-a1b9-4504-b1fa-3d1a134fcd10" providerId="ADAL" clId="{E5F5B9BF-549E-41B7-B74A-D10B501D53EC}" dt="2025-02-17T02:19:37.531" v="157"/>
        <pc:sldMkLst>
          <pc:docMk/>
          <pc:sldMk cId="564644396" sldId="11068"/>
        </pc:sldMkLst>
      </pc:sldChg>
      <pc:sldChg chg="modSp mod">
        <pc:chgData name="Smith, Rachel" userId="9c3c4b0d-a1b9-4504-b1fa-3d1a134fcd10" providerId="ADAL" clId="{E5F5B9BF-549E-41B7-B74A-D10B501D53EC}" dt="2025-02-17T03:02:08.758" v="162" actId="6549"/>
        <pc:sldMkLst>
          <pc:docMk/>
          <pc:sldMk cId="859757281" sldId="11068"/>
        </pc:sldMkLst>
        <pc:spChg chg="mod">
          <ac:chgData name="Smith, Rachel" userId="9c3c4b0d-a1b9-4504-b1fa-3d1a134fcd10" providerId="ADAL" clId="{E5F5B9BF-549E-41B7-B74A-D10B501D53EC}" dt="2025-02-17T03:02:08.758" v="162" actId="6549"/>
          <ac:spMkLst>
            <pc:docMk/>
            <pc:sldMk cId="859757281" sldId="11068"/>
            <ac:spMk id="5" creationId="{F5D404C3-4890-D31E-73E9-02394070390C}"/>
          </ac:spMkLst>
        </pc:spChg>
      </pc:sldChg>
      <pc:sldMasterChg chg="delSldLayout">
        <pc:chgData name="Smith, Rachel" userId="9c3c4b0d-a1b9-4504-b1fa-3d1a134fcd10" providerId="ADAL" clId="{E5F5B9BF-549E-41B7-B74A-D10B501D53EC}" dt="2025-02-16T23:17:06.093" v="58" actId="47"/>
        <pc:sldMasterMkLst>
          <pc:docMk/>
          <pc:sldMasterMk cId="2050499924" sldId="2147484131"/>
        </pc:sldMasterMkLst>
        <pc:sldLayoutChg chg="del">
          <pc:chgData name="Smith, Rachel" userId="9c3c4b0d-a1b9-4504-b1fa-3d1a134fcd10" providerId="ADAL" clId="{E5F5B9BF-549E-41B7-B74A-D10B501D53EC}" dt="2025-02-16T23:17:06.093" v="58" actId="47"/>
          <pc:sldLayoutMkLst>
            <pc:docMk/>
            <pc:sldMasterMk cId="2050499924" sldId="2147484131"/>
            <pc:sldLayoutMk cId="640837956" sldId="2147484272"/>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20241966136885267"/>
          <c:h val="0.707957084104210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4F6-4B49-86CC-C9BC1C87237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4F6-4B49-86CC-C9BC1C87237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4F6-4B49-86CC-C9BC1C87237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4F6-4B49-86CC-C9BC1C87237F}"/>
              </c:ext>
            </c:extLst>
          </c:dPt>
          <c:cat>
            <c:strRef>
              <c:f>Sheet1!$A$2:$A$5</c:f>
              <c:strCache>
                <c:ptCount val="2"/>
                <c:pt idx="0">
                  <c:v>1st Qtr</c:v>
                </c:pt>
                <c:pt idx="1">
                  <c:v>1st Qtr</c:v>
                </c:pt>
              </c:strCache>
            </c:strRef>
          </c:cat>
          <c:val>
            <c:numRef>
              <c:f>Sheet1!$B$2:$B$5</c:f>
              <c:numCache>
                <c:formatCode>General</c:formatCode>
                <c:ptCount val="4"/>
                <c:pt idx="0">
                  <c:v>42.3</c:v>
                </c:pt>
                <c:pt idx="1">
                  <c:v>57.7</c:v>
                </c:pt>
              </c:numCache>
            </c:numRef>
          </c:val>
          <c:extLst>
            <c:ext xmlns:c16="http://schemas.microsoft.com/office/drawing/2014/chart" uri="{C3380CC4-5D6E-409C-BE32-E72D297353CC}">
              <c16:uniqueId val="{00000008-44F6-4B49-86CC-C9BC1C87237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44390341618257"/>
          <c:y val="0.10804943227135987"/>
          <c:w val="0.13996949011510548"/>
          <c:h val="0.30037392976328364"/>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F2DE-4E2F-AA4B-1468F7B42BE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F2DE-4E2F-AA4B-1468F7B42BE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F2DE-4E2F-AA4B-1468F7B42BE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F2DE-4E2F-AA4B-1468F7B42BED}"/>
              </c:ext>
            </c:extLst>
          </c:dPt>
          <c:cat>
            <c:strRef>
              <c:f>Sheet1!$A$2:$A$5</c:f>
              <c:strCache>
                <c:ptCount val="2"/>
                <c:pt idx="0">
                  <c:v>1st Qtr</c:v>
                </c:pt>
                <c:pt idx="1">
                  <c:v>1st Qtr</c:v>
                </c:pt>
              </c:strCache>
            </c:strRef>
          </c:cat>
          <c:val>
            <c:numRef>
              <c:f>Sheet1!$B$2:$B$5</c:f>
              <c:numCache>
                <c:formatCode>General</c:formatCode>
                <c:ptCount val="4"/>
                <c:pt idx="0">
                  <c:v>67</c:v>
                </c:pt>
                <c:pt idx="1">
                  <c:v>33</c:v>
                </c:pt>
              </c:numCache>
            </c:numRef>
          </c:val>
          <c:extLst>
            <c:ext xmlns:c16="http://schemas.microsoft.com/office/drawing/2014/chart" uri="{C3380CC4-5D6E-409C-BE32-E72D297353CC}">
              <c16:uniqueId val="{00000008-F2DE-4E2F-AA4B-1468F7B42BE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40502920011710863"/>
          <c:h val="0.79872630084229568"/>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EB3-4349-8201-F170754C75E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5EB3-4349-8201-F170754C75E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5EB3-4349-8201-F170754C75E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5EB3-4349-8201-F170754C75E7}"/>
              </c:ext>
            </c:extLst>
          </c:dPt>
          <c:cat>
            <c:strRef>
              <c:f>Sheet1!$A$2:$A$5</c:f>
              <c:strCache>
                <c:ptCount val="2"/>
                <c:pt idx="0">
                  <c:v>1st Qtr</c:v>
                </c:pt>
                <c:pt idx="1">
                  <c:v>1st Qtr</c:v>
                </c:pt>
              </c:strCache>
            </c:strRef>
          </c:cat>
          <c:val>
            <c:numRef>
              <c:f>Sheet1!$B$2:$B$5</c:f>
              <c:numCache>
                <c:formatCode>General</c:formatCode>
                <c:ptCount val="4"/>
                <c:pt idx="0">
                  <c:v>44.5</c:v>
                </c:pt>
                <c:pt idx="1">
                  <c:v>55.5</c:v>
                </c:pt>
              </c:numCache>
            </c:numRef>
          </c:val>
          <c:extLst>
            <c:ext xmlns:c16="http://schemas.microsoft.com/office/drawing/2014/chart" uri="{C3380CC4-5D6E-409C-BE32-E72D297353CC}">
              <c16:uniqueId val="{00000008-5EB3-4349-8201-F170754C75E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9748539994144568"/>
          <c:y val="0.14724571217425575"/>
          <c:w val="0.20241966136885267"/>
          <c:h val="0.70795708410421032"/>
        </c:manualLayout>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3DD-4FA1-80D7-2FA3140139B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3DD-4FA1-80D7-2FA3140139B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3DD-4FA1-80D7-2FA3140139B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DD-4FA1-80D7-2FA3140139B6}"/>
              </c:ext>
            </c:extLst>
          </c:dPt>
          <c:cat>
            <c:strRef>
              <c:f>Sheet1!$A$2:$A$5</c:f>
              <c:strCache>
                <c:ptCount val="2"/>
                <c:pt idx="0">
                  <c:v>1st Qtr</c:v>
                </c:pt>
                <c:pt idx="1">
                  <c:v>1st Qtr</c:v>
                </c:pt>
              </c:strCache>
            </c:strRef>
          </c:cat>
          <c:val>
            <c:numRef>
              <c:f>Sheet1!$B$2:$B$5</c:f>
              <c:numCache>
                <c:formatCode>General</c:formatCode>
                <c:ptCount val="4"/>
                <c:pt idx="0">
                  <c:v>6.9</c:v>
                </c:pt>
                <c:pt idx="1">
                  <c:v>57.7</c:v>
                </c:pt>
              </c:numCache>
            </c:numRef>
          </c:val>
          <c:extLst>
            <c:ext xmlns:c16="http://schemas.microsoft.com/office/drawing/2014/chart" uri="{C3380CC4-5D6E-409C-BE32-E72D297353CC}">
              <c16:uniqueId val="{00000008-83DD-4FA1-80D7-2FA3140139B6}"/>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52DE1FA-C000-4F0C-BB25-C6ECBC98CEC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7FB7D2DB-8E3C-42E4-995F-8F4D0AEB4BE2}">
      <dgm:prSet phldrT="[Text]" custT="1"/>
      <dgm:spPr/>
      <dgm:t>
        <a:bodyPr/>
        <a:lstStyle/>
        <a:p>
          <a:r>
            <a:rPr lang="en-US" sz="1400" dirty="0">
              <a:latin typeface="+mj-lt"/>
              <a:cs typeface="Poppins"/>
            </a:rPr>
            <a:t>Avg O negative </a:t>
          </a:r>
          <a:r>
            <a:rPr lang="en-US" sz="1400" b="1" dirty="0">
              <a:latin typeface="+mj-lt"/>
              <a:cs typeface="Poppins"/>
            </a:rPr>
            <a:t>patient population </a:t>
          </a:r>
          <a:r>
            <a:rPr lang="en-US" sz="1400" b="0" dirty="0">
              <a:latin typeface="+mj-lt"/>
              <a:cs typeface="Poppins"/>
            </a:rPr>
            <a:t>is</a:t>
          </a:r>
          <a:r>
            <a:rPr lang="en-US" sz="1400" b="1" dirty="0">
              <a:latin typeface="+mj-lt"/>
              <a:cs typeface="Poppins"/>
            </a:rPr>
            <a:t> 6.9% </a:t>
          </a:r>
        </a:p>
      </dgm:t>
    </dgm:pt>
    <dgm:pt modelId="{F18BBACD-B225-4AFF-838D-882EE136C535}" type="parTrans" cxnId="{3CF26B08-9AF1-4913-9CF1-0DC8AA768C4A}">
      <dgm:prSet/>
      <dgm:spPr/>
      <dgm:t>
        <a:bodyPr/>
        <a:lstStyle/>
        <a:p>
          <a:endParaRPr lang="en-US"/>
        </a:p>
      </dgm:t>
    </dgm:pt>
    <dgm:pt modelId="{73CB0B80-E0BE-4BE8-A5F0-FF47D02C215F}" type="sibTrans" cxnId="{3CF26B08-9AF1-4913-9CF1-0DC8AA768C4A}">
      <dgm:prSet/>
      <dgm:spPr/>
      <dgm:t>
        <a:bodyPr/>
        <a:lstStyle/>
        <a:p>
          <a:endParaRPr lang="en-US"/>
        </a:p>
      </dgm:t>
    </dgm:pt>
    <dgm:pt modelId="{0006951D-4A6B-4D77-BD0C-ED0B25313B98}">
      <dgm:prSet custT="1"/>
      <dgm:spPr/>
      <dgm:t>
        <a:bodyPr/>
        <a:lstStyle/>
        <a:p>
          <a:r>
            <a:rPr lang="en-US" sz="1400" dirty="0">
              <a:latin typeface="+mj-lt"/>
              <a:cs typeface="Poppins"/>
            </a:rPr>
            <a:t>12-month O negative </a:t>
          </a:r>
          <a:r>
            <a:rPr lang="en-US" sz="1400" b="1" u="none" dirty="0">
              <a:latin typeface="+mj-lt"/>
              <a:cs typeface="Poppins"/>
            </a:rPr>
            <a:t>distributions </a:t>
          </a:r>
          <a:r>
            <a:rPr lang="en-US" sz="1400" b="0" u="none" dirty="0">
              <a:latin typeface="+mj-lt"/>
              <a:cs typeface="Poppins"/>
            </a:rPr>
            <a:t>are</a:t>
          </a:r>
          <a:r>
            <a:rPr lang="en-US" sz="1400" b="1" u="none" dirty="0">
              <a:latin typeface="+mj-lt"/>
              <a:cs typeface="Poppins"/>
            </a:rPr>
            <a:t> 13.2% </a:t>
          </a:r>
        </a:p>
      </dgm:t>
    </dgm:pt>
    <dgm:pt modelId="{17705F40-D7A9-4694-9B20-B4747D2A02AE}" type="parTrans" cxnId="{635AD765-E669-4F4D-9210-2ACCDE76D8A6}">
      <dgm:prSet/>
      <dgm:spPr/>
      <dgm:t>
        <a:bodyPr/>
        <a:lstStyle/>
        <a:p>
          <a:endParaRPr lang="en-US"/>
        </a:p>
      </dgm:t>
    </dgm:pt>
    <dgm:pt modelId="{D071AE74-12ED-4716-A81F-086648E19A87}" type="sibTrans" cxnId="{635AD765-E669-4F4D-9210-2ACCDE76D8A6}">
      <dgm:prSet/>
      <dgm:spPr/>
      <dgm:t>
        <a:bodyPr/>
        <a:lstStyle/>
        <a:p>
          <a:endParaRPr lang="en-US"/>
        </a:p>
      </dgm:t>
    </dgm:pt>
    <dgm:pt modelId="{DD32E55F-DE93-4E06-A9DA-AF467ED6097A}">
      <dgm:prSet custT="1"/>
      <dgm:spPr/>
      <dgm:t>
        <a:bodyPr/>
        <a:lstStyle/>
        <a:p>
          <a:r>
            <a:rPr lang="en-US" sz="1400" dirty="0">
              <a:latin typeface="+mj-lt"/>
              <a:cs typeface="Poppins" panose="00000500000000000000" pitchFamily="2" charset="0"/>
            </a:rPr>
            <a:t>Resulting in near constant </a:t>
          </a:r>
          <a:r>
            <a:rPr lang="en-US" sz="1400" b="1" dirty="0">
              <a:latin typeface="+mj-lt"/>
              <a:cs typeface="Poppins" panose="00000500000000000000" pitchFamily="2" charset="0"/>
            </a:rPr>
            <a:t>O negative shortage</a:t>
          </a:r>
        </a:p>
      </dgm:t>
    </dgm:pt>
    <dgm:pt modelId="{AAD894CB-609F-418F-8A16-FA841B51FBA6}" type="parTrans" cxnId="{676890D0-3DC3-4BFB-AF1D-680EC287ECE9}">
      <dgm:prSet/>
      <dgm:spPr/>
      <dgm:t>
        <a:bodyPr/>
        <a:lstStyle/>
        <a:p>
          <a:endParaRPr lang="en-US"/>
        </a:p>
      </dgm:t>
    </dgm:pt>
    <dgm:pt modelId="{1AFBFCAE-5F05-4ECE-BF80-A75223C193CF}" type="sibTrans" cxnId="{676890D0-3DC3-4BFB-AF1D-680EC287ECE9}">
      <dgm:prSet/>
      <dgm:spPr/>
      <dgm:t>
        <a:bodyPr/>
        <a:lstStyle/>
        <a:p>
          <a:endParaRPr lang="en-US"/>
        </a:p>
      </dgm:t>
    </dgm:pt>
    <dgm:pt modelId="{E33ED855-BDFA-4619-B3F8-A1C8AAD34D6C}" type="pres">
      <dgm:prSet presAssocID="{252DE1FA-C000-4F0C-BB25-C6ECBC98CEC1}" presName="diagram" presStyleCnt="0">
        <dgm:presLayoutVars>
          <dgm:dir/>
          <dgm:resizeHandles val="exact"/>
        </dgm:presLayoutVars>
      </dgm:prSet>
      <dgm:spPr/>
    </dgm:pt>
    <dgm:pt modelId="{6102DACF-D9B1-4FC7-9A97-028EC764F8AD}" type="pres">
      <dgm:prSet presAssocID="{7FB7D2DB-8E3C-42E4-995F-8F4D0AEB4BE2}" presName="node" presStyleLbl="node1" presStyleIdx="0" presStyleCnt="3" custScaleX="127519" custLinFactNeighborY="-55">
        <dgm:presLayoutVars>
          <dgm:bulletEnabled val="1"/>
        </dgm:presLayoutVars>
      </dgm:prSet>
      <dgm:spPr/>
    </dgm:pt>
    <dgm:pt modelId="{CA1F1C20-F6EA-4614-9D68-CB8494C19C20}" type="pres">
      <dgm:prSet presAssocID="{73CB0B80-E0BE-4BE8-A5F0-FF47D02C215F}" presName="sibTrans" presStyleCnt="0"/>
      <dgm:spPr/>
    </dgm:pt>
    <dgm:pt modelId="{F322E25C-74A7-4556-8E0D-2BD54C205E64}" type="pres">
      <dgm:prSet presAssocID="{0006951D-4A6B-4D77-BD0C-ED0B25313B98}" presName="node" presStyleLbl="node1" presStyleIdx="1" presStyleCnt="3" custScaleX="127519" custLinFactNeighborY="-55">
        <dgm:presLayoutVars>
          <dgm:bulletEnabled val="1"/>
        </dgm:presLayoutVars>
      </dgm:prSet>
      <dgm:spPr/>
    </dgm:pt>
    <dgm:pt modelId="{6A13301B-5C75-4DF6-96AD-13A3E8CB7D83}" type="pres">
      <dgm:prSet presAssocID="{D071AE74-12ED-4716-A81F-086648E19A87}" presName="sibTrans" presStyleCnt="0"/>
      <dgm:spPr/>
    </dgm:pt>
    <dgm:pt modelId="{99AAE4A2-0AA8-415C-B3EB-FBAC0A7C2868}" type="pres">
      <dgm:prSet presAssocID="{DD32E55F-DE93-4E06-A9DA-AF467ED6097A}" presName="node" presStyleLbl="node1" presStyleIdx="2" presStyleCnt="3" custScaleX="127519">
        <dgm:presLayoutVars>
          <dgm:bulletEnabled val="1"/>
        </dgm:presLayoutVars>
      </dgm:prSet>
      <dgm:spPr/>
    </dgm:pt>
  </dgm:ptLst>
  <dgm:cxnLst>
    <dgm:cxn modelId="{3CF26B08-9AF1-4913-9CF1-0DC8AA768C4A}" srcId="{252DE1FA-C000-4F0C-BB25-C6ECBC98CEC1}" destId="{7FB7D2DB-8E3C-42E4-995F-8F4D0AEB4BE2}" srcOrd="0" destOrd="0" parTransId="{F18BBACD-B225-4AFF-838D-882EE136C535}" sibTransId="{73CB0B80-E0BE-4BE8-A5F0-FF47D02C215F}"/>
    <dgm:cxn modelId="{0EDC6A15-BE1F-4106-9F8B-5482C0CFEC0E}" type="presOf" srcId="{252DE1FA-C000-4F0C-BB25-C6ECBC98CEC1}" destId="{E33ED855-BDFA-4619-B3F8-A1C8AAD34D6C}" srcOrd="0" destOrd="0" presId="urn:microsoft.com/office/officeart/2005/8/layout/default"/>
    <dgm:cxn modelId="{00FE4963-D1A4-414E-8DD2-7180282CF436}" type="presOf" srcId="{DD32E55F-DE93-4E06-A9DA-AF467ED6097A}" destId="{99AAE4A2-0AA8-415C-B3EB-FBAC0A7C2868}" srcOrd="0" destOrd="0" presId="urn:microsoft.com/office/officeart/2005/8/layout/default"/>
    <dgm:cxn modelId="{635AD765-E669-4F4D-9210-2ACCDE76D8A6}" srcId="{252DE1FA-C000-4F0C-BB25-C6ECBC98CEC1}" destId="{0006951D-4A6B-4D77-BD0C-ED0B25313B98}" srcOrd="1" destOrd="0" parTransId="{17705F40-D7A9-4694-9B20-B4747D2A02AE}" sibTransId="{D071AE74-12ED-4716-A81F-086648E19A87}"/>
    <dgm:cxn modelId="{26710980-6CA2-479C-858C-719ED121E242}" type="presOf" srcId="{7FB7D2DB-8E3C-42E4-995F-8F4D0AEB4BE2}" destId="{6102DACF-D9B1-4FC7-9A97-028EC764F8AD}" srcOrd="0" destOrd="0" presId="urn:microsoft.com/office/officeart/2005/8/layout/default"/>
    <dgm:cxn modelId="{676890D0-3DC3-4BFB-AF1D-680EC287ECE9}" srcId="{252DE1FA-C000-4F0C-BB25-C6ECBC98CEC1}" destId="{DD32E55F-DE93-4E06-A9DA-AF467ED6097A}" srcOrd="2" destOrd="0" parTransId="{AAD894CB-609F-418F-8A16-FA841B51FBA6}" sibTransId="{1AFBFCAE-5F05-4ECE-BF80-A75223C193CF}"/>
    <dgm:cxn modelId="{6A014CFB-CF44-4E3D-81F6-F5945F9E4B30}" type="presOf" srcId="{0006951D-4A6B-4D77-BD0C-ED0B25313B98}" destId="{F322E25C-74A7-4556-8E0D-2BD54C205E64}" srcOrd="0" destOrd="0" presId="urn:microsoft.com/office/officeart/2005/8/layout/default"/>
    <dgm:cxn modelId="{373FD436-FA44-4926-A64D-2F2E69312904}" type="presParOf" srcId="{E33ED855-BDFA-4619-B3F8-A1C8AAD34D6C}" destId="{6102DACF-D9B1-4FC7-9A97-028EC764F8AD}" srcOrd="0" destOrd="0" presId="urn:microsoft.com/office/officeart/2005/8/layout/default"/>
    <dgm:cxn modelId="{A1E608BE-B121-437A-A72A-151D1B34C85C}" type="presParOf" srcId="{E33ED855-BDFA-4619-B3F8-A1C8AAD34D6C}" destId="{CA1F1C20-F6EA-4614-9D68-CB8494C19C20}" srcOrd="1" destOrd="0" presId="urn:microsoft.com/office/officeart/2005/8/layout/default"/>
    <dgm:cxn modelId="{CE818477-FEB9-4762-B7B1-22DA2E55002B}" type="presParOf" srcId="{E33ED855-BDFA-4619-B3F8-A1C8AAD34D6C}" destId="{F322E25C-74A7-4556-8E0D-2BD54C205E64}" srcOrd="2" destOrd="0" presId="urn:microsoft.com/office/officeart/2005/8/layout/default"/>
    <dgm:cxn modelId="{E3C570AB-0D52-426D-BB64-AF285158D179}" type="presParOf" srcId="{E33ED855-BDFA-4619-B3F8-A1C8AAD34D6C}" destId="{6A13301B-5C75-4DF6-96AD-13A3E8CB7D83}" srcOrd="3" destOrd="0" presId="urn:microsoft.com/office/officeart/2005/8/layout/default"/>
    <dgm:cxn modelId="{C7CD62B2-9505-4740-82A7-67CC2DDE43B3}" type="presParOf" srcId="{E33ED855-BDFA-4619-B3F8-A1C8AAD34D6C}" destId="{99AAE4A2-0AA8-415C-B3EB-FBAC0A7C286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1C25CD-75FF-411C-8B3E-999548E0E5D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1A9436BD-B634-403A-965A-0E0F7B6D9F40}">
      <dgm:prSet phldrT="[Text]" custT="1"/>
      <dgm:spPr/>
      <dgm:t>
        <a:bodyPr/>
        <a:lstStyle/>
        <a:p>
          <a:r>
            <a:rPr lang="en-US" sz="1600" dirty="0">
              <a:solidFill>
                <a:schemeClr val="bg1"/>
              </a:solidFill>
              <a:latin typeface="+mj-lt"/>
              <a:cs typeface="Poppins" panose="00000500000000000000" pitchFamily="2" charset="0"/>
            </a:rPr>
            <a:t>GROUP Study attributes top reasons for overuse to: </a:t>
          </a:r>
          <a:endParaRPr lang="en-US" sz="1600" dirty="0"/>
        </a:p>
      </dgm:t>
    </dgm:pt>
    <dgm:pt modelId="{09377B20-324F-4815-92FB-86FE6435F6E6}" type="parTrans" cxnId="{196A83C2-E4AB-4115-9700-74724DAD965B}">
      <dgm:prSet/>
      <dgm:spPr/>
      <dgm:t>
        <a:bodyPr/>
        <a:lstStyle/>
        <a:p>
          <a:endParaRPr lang="en-US"/>
        </a:p>
      </dgm:t>
    </dgm:pt>
    <dgm:pt modelId="{BE644B76-9D53-4ABD-888B-E1AF731B4555}" type="sibTrans" cxnId="{196A83C2-E4AB-4115-9700-74724DAD965B}">
      <dgm:prSet/>
      <dgm:spPr/>
      <dgm:t>
        <a:bodyPr/>
        <a:lstStyle/>
        <a:p>
          <a:endParaRPr lang="en-US"/>
        </a:p>
      </dgm:t>
    </dgm:pt>
    <dgm:pt modelId="{46F91833-EF60-43F3-91EA-A2DDE366A63C}">
      <dgm:prSet custT="1"/>
      <dgm:spPr/>
      <dgm:t>
        <a:bodyPr/>
        <a:lstStyle/>
        <a:p>
          <a:r>
            <a:rPr lang="en-US" sz="1400" dirty="0">
              <a:solidFill>
                <a:schemeClr val="tx1"/>
              </a:solidFill>
              <a:latin typeface="+mj-lt"/>
              <a:cs typeface="Poppins" panose="00000500000000000000" pitchFamily="2" charset="0"/>
            </a:rPr>
            <a:t>emergency transfusion</a:t>
          </a:r>
        </a:p>
      </dgm:t>
    </dgm:pt>
    <dgm:pt modelId="{537B4F45-13F1-449B-8419-1D93987B82A7}" type="parTrans" cxnId="{A490197E-DCA2-4E03-B81E-EF2670962239}">
      <dgm:prSet/>
      <dgm:spPr/>
      <dgm:t>
        <a:bodyPr/>
        <a:lstStyle/>
        <a:p>
          <a:endParaRPr lang="en-US"/>
        </a:p>
      </dgm:t>
    </dgm:pt>
    <dgm:pt modelId="{9F756B1E-D7EB-4BCA-A57C-478018498C6A}" type="sibTrans" cxnId="{A490197E-DCA2-4E03-B81E-EF2670962239}">
      <dgm:prSet/>
      <dgm:spPr/>
      <dgm:t>
        <a:bodyPr/>
        <a:lstStyle/>
        <a:p>
          <a:endParaRPr lang="en-US"/>
        </a:p>
      </dgm:t>
    </dgm:pt>
    <dgm:pt modelId="{9D270CA0-1FEB-4413-80AF-764680266D62}">
      <dgm:prSet custT="1"/>
      <dgm:spPr/>
      <dgm:t>
        <a:bodyPr/>
        <a:lstStyle/>
        <a:p>
          <a:r>
            <a:rPr lang="en-US" sz="1400" dirty="0">
              <a:solidFill>
                <a:schemeClr val="tx1"/>
              </a:solidFill>
              <a:latin typeface="+mj-lt"/>
              <a:cs typeface="Poppins" panose="00000500000000000000" pitchFamily="2" charset="0"/>
            </a:rPr>
            <a:t>unit near expiration</a:t>
          </a:r>
        </a:p>
      </dgm:t>
    </dgm:pt>
    <dgm:pt modelId="{79FC5529-C11B-4572-AA10-59A2C05A39A6}" type="parTrans" cxnId="{FD4CA0CA-2C59-425D-BE35-6947B868A8D4}">
      <dgm:prSet/>
      <dgm:spPr/>
      <dgm:t>
        <a:bodyPr/>
        <a:lstStyle/>
        <a:p>
          <a:endParaRPr lang="en-US"/>
        </a:p>
      </dgm:t>
    </dgm:pt>
    <dgm:pt modelId="{6352CB28-D35F-4981-9970-3AA2023DEBC1}" type="sibTrans" cxnId="{FD4CA0CA-2C59-425D-BE35-6947B868A8D4}">
      <dgm:prSet/>
      <dgm:spPr/>
      <dgm:t>
        <a:bodyPr/>
        <a:lstStyle/>
        <a:p>
          <a:endParaRPr lang="en-US"/>
        </a:p>
      </dgm:t>
    </dgm:pt>
    <dgm:pt modelId="{764091E0-0457-4737-B531-3A65FF919F9A}">
      <dgm:prSet custT="1"/>
      <dgm:spPr/>
      <dgm:t>
        <a:bodyPr/>
        <a:lstStyle/>
        <a:p>
          <a:r>
            <a:rPr lang="en-US" sz="1400" dirty="0">
              <a:solidFill>
                <a:schemeClr val="tx1"/>
              </a:solidFill>
              <a:latin typeface="+mj-lt"/>
              <a:cs typeface="Poppins" panose="00000500000000000000" pitchFamily="2" charset="0"/>
            </a:rPr>
            <a:t>meet antigen negative requirement</a:t>
          </a:r>
        </a:p>
      </dgm:t>
    </dgm:pt>
    <dgm:pt modelId="{CFC4F9BC-2A74-4291-91E4-EA1099E1EAAB}" type="parTrans" cxnId="{D9C394A4-A1C6-41FC-BA86-5EAD1F4D7328}">
      <dgm:prSet/>
      <dgm:spPr/>
      <dgm:t>
        <a:bodyPr/>
        <a:lstStyle/>
        <a:p>
          <a:endParaRPr lang="en-US"/>
        </a:p>
      </dgm:t>
    </dgm:pt>
    <dgm:pt modelId="{7AA53BC8-25E6-45A0-A574-EDA5DB3F8FFA}" type="sibTrans" cxnId="{D9C394A4-A1C6-41FC-BA86-5EAD1F4D7328}">
      <dgm:prSet/>
      <dgm:spPr/>
      <dgm:t>
        <a:bodyPr/>
        <a:lstStyle/>
        <a:p>
          <a:endParaRPr lang="en-US"/>
        </a:p>
      </dgm:t>
    </dgm:pt>
    <dgm:pt modelId="{1E904AED-3759-4DEB-B0A0-61DDF257E364}" type="pres">
      <dgm:prSet presAssocID="{CC1C25CD-75FF-411C-8B3E-999548E0E5DE}" presName="Name0" presStyleCnt="0">
        <dgm:presLayoutVars>
          <dgm:dir/>
          <dgm:animLvl val="lvl"/>
          <dgm:resizeHandles val="exact"/>
        </dgm:presLayoutVars>
      </dgm:prSet>
      <dgm:spPr/>
    </dgm:pt>
    <dgm:pt modelId="{88CC28C7-1DAA-4AB5-B260-12CBECE3F576}" type="pres">
      <dgm:prSet presAssocID="{1A9436BD-B634-403A-965A-0E0F7B6D9F40}" presName="linNode" presStyleCnt="0"/>
      <dgm:spPr/>
    </dgm:pt>
    <dgm:pt modelId="{6CE2C041-2A71-48E7-8685-44B01059DEFE}" type="pres">
      <dgm:prSet presAssocID="{1A9436BD-B634-403A-965A-0E0F7B6D9F40}" presName="parentText" presStyleLbl="node1" presStyleIdx="0" presStyleCnt="1" custScaleX="153195">
        <dgm:presLayoutVars>
          <dgm:chMax val="1"/>
          <dgm:bulletEnabled val="1"/>
        </dgm:presLayoutVars>
      </dgm:prSet>
      <dgm:spPr/>
    </dgm:pt>
    <dgm:pt modelId="{2A3B2B65-1209-4DAB-8B4D-F474C3473A61}" type="pres">
      <dgm:prSet presAssocID="{1A9436BD-B634-403A-965A-0E0F7B6D9F40}" presName="descendantText" presStyleLbl="alignAccFollowNode1" presStyleIdx="0" presStyleCnt="1">
        <dgm:presLayoutVars>
          <dgm:bulletEnabled val="1"/>
        </dgm:presLayoutVars>
      </dgm:prSet>
      <dgm:spPr/>
    </dgm:pt>
  </dgm:ptLst>
  <dgm:cxnLst>
    <dgm:cxn modelId="{8FCB8428-4E7B-40E6-8106-96D57AB5CDBB}" type="presOf" srcId="{764091E0-0457-4737-B531-3A65FF919F9A}" destId="{2A3B2B65-1209-4DAB-8B4D-F474C3473A61}" srcOrd="0" destOrd="2" presId="urn:microsoft.com/office/officeart/2005/8/layout/vList5"/>
    <dgm:cxn modelId="{97FE1D2C-E235-41B3-A1CC-0CD100203E0D}" type="presOf" srcId="{46F91833-EF60-43F3-91EA-A2DDE366A63C}" destId="{2A3B2B65-1209-4DAB-8B4D-F474C3473A61}" srcOrd="0" destOrd="0" presId="urn:microsoft.com/office/officeart/2005/8/layout/vList5"/>
    <dgm:cxn modelId="{A490197E-DCA2-4E03-B81E-EF2670962239}" srcId="{1A9436BD-B634-403A-965A-0E0F7B6D9F40}" destId="{46F91833-EF60-43F3-91EA-A2DDE366A63C}" srcOrd="0" destOrd="0" parTransId="{537B4F45-13F1-449B-8419-1D93987B82A7}" sibTransId="{9F756B1E-D7EB-4BCA-A57C-478018498C6A}"/>
    <dgm:cxn modelId="{D9C394A4-A1C6-41FC-BA86-5EAD1F4D7328}" srcId="{1A9436BD-B634-403A-965A-0E0F7B6D9F40}" destId="{764091E0-0457-4737-B531-3A65FF919F9A}" srcOrd="2" destOrd="0" parTransId="{CFC4F9BC-2A74-4291-91E4-EA1099E1EAAB}" sibTransId="{7AA53BC8-25E6-45A0-A574-EDA5DB3F8FFA}"/>
    <dgm:cxn modelId="{F94681C1-513D-4923-AA79-849A177A0650}" type="presOf" srcId="{9D270CA0-1FEB-4413-80AF-764680266D62}" destId="{2A3B2B65-1209-4DAB-8B4D-F474C3473A61}" srcOrd="0" destOrd="1" presId="urn:microsoft.com/office/officeart/2005/8/layout/vList5"/>
    <dgm:cxn modelId="{196A83C2-E4AB-4115-9700-74724DAD965B}" srcId="{CC1C25CD-75FF-411C-8B3E-999548E0E5DE}" destId="{1A9436BD-B634-403A-965A-0E0F7B6D9F40}" srcOrd="0" destOrd="0" parTransId="{09377B20-324F-4815-92FB-86FE6435F6E6}" sibTransId="{BE644B76-9D53-4ABD-888B-E1AF731B4555}"/>
    <dgm:cxn modelId="{39455BC9-839E-4235-BE31-9FCBF553F20A}" type="presOf" srcId="{1A9436BD-B634-403A-965A-0E0F7B6D9F40}" destId="{6CE2C041-2A71-48E7-8685-44B01059DEFE}" srcOrd="0" destOrd="0" presId="urn:microsoft.com/office/officeart/2005/8/layout/vList5"/>
    <dgm:cxn modelId="{FD4CA0CA-2C59-425D-BE35-6947B868A8D4}" srcId="{1A9436BD-B634-403A-965A-0E0F7B6D9F40}" destId="{9D270CA0-1FEB-4413-80AF-764680266D62}" srcOrd="1" destOrd="0" parTransId="{79FC5529-C11B-4572-AA10-59A2C05A39A6}" sibTransId="{6352CB28-D35F-4981-9970-3AA2023DEBC1}"/>
    <dgm:cxn modelId="{505564DD-AA46-4402-90AD-83D2EA668D89}" type="presOf" srcId="{CC1C25CD-75FF-411C-8B3E-999548E0E5DE}" destId="{1E904AED-3759-4DEB-B0A0-61DDF257E364}" srcOrd="0" destOrd="0" presId="urn:microsoft.com/office/officeart/2005/8/layout/vList5"/>
    <dgm:cxn modelId="{FDED2714-83FE-4471-B2B7-9E9ECAC06B67}" type="presParOf" srcId="{1E904AED-3759-4DEB-B0A0-61DDF257E364}" destId="{88CC28C7-1DAA-4AB5-B260-12CBECE3F576}" srcOrd="0" destOrd="0" presId="urn:microsoft.com/office/officeart/2005/8/layout/vList5"/>
    <dgm:cxn modelId="{D1C2C734-5168-4C97-8603-3FF832BCB697}" type="presParOf" srcId="{88CC28C7-1DAA-4AB5-B260-12CBECE3F576}" destId="{6CE2C041-2A71-48E7-8685-44B01059DEFE}" srcOrd="0" destOrd="0" presId="urn:microsoft.com/office/officeart/2005/8/layout/vList5"/>
    <dgm:cxn modelId="{7F78D2E1-D951-4B6A-BCB9-5D4068E09A3E}" type="presParOf" srcId="{88CC28C7-1DAA-4AB5-B260-12CBECE3F576}" destId="{2A3B2B65-1209-4DAB-8B4D-F474C3473A61}"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1B91295-4BBF-42E7-A76C-00646DB3794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56BADBA7-83CB-45BB-8295-8197F1861A1B}">
      <dgm:prSet phldrT="[Text]" custT="1"/>
      <dgm:spPr/>
      <dgm:t>
        <a:bodyPr/>
        <a:lstStyle/>
        <a:p>
          <a:r>
            <a:rPr lang="en-US" sz="1600" dirty="0"/>
            <a:t>Transfuse type-specific, crossmatch-compatible blood whenever possible</a:t>
          </a:r>
        </a:p>
      </dgm:t>
    </dgm:pt>
    <dgm:pt modelId="{9A319755-A2D8-4041-9EDA-11CE5916EB1C}" type="parTrans" cxnId="{F7788C33-5363-4B1C-866F-3C43E145A7FC}">
      <dgm:prSet/>
      <dgm:spPr/>
      <dgm:t>
        <a:bodyPr/>
        <a:lstStyle/>
        <a:p>
          <a:endParaRPr lang="en-US"/>
        </a:p>
      </dgm:t>
    </dgm:pt>
    <dgm:pt modelId="{17396246-8FFB-4648-AC39-B8B48ABD63FC}" type="sibTrans" cxnId="{F7788C33-5363-4B1C-866F-3C43E145A7FC}">
      <dgm:prSet/>
      <dgm:spPr/>
      <dgm:t>
        <a:bodyPr/>
        <a:lstStyle/>
        <a:p>
          <a:endParaRPr lang="en-US"/>
        </a:p>
      </dgm:t>
    </dgm:pt>
    <dgm:pt modelId="{1F4173B4-9765-4D35-9406-37908E7FABE5}">
      <dgm:prSet custT="1"/>
      <dgm:spPr/>
      <dgm:t>
        <a:bodyPr/>
        <a:lstStyle/>
        <a:p>
          <a:r>
            <a:rPr lang="en-US" sz="1600" dirty="0"/>
            <a:t>Save O negative RBCs for O negative patients and, in an emergency when blood type is unknown, for females of childbearing potential (but switch to type specific as soon as you can!)</a:t>
          </a:r>
        </a:p>
      </dgm:t>
    </dgm:pt>
    <dgm:pt modelId="{11DE61F7-E992-46CF-9F20-AC32EC0D4C7E}" type="parTrans" cxnId="{B6FE5FEA-C066-4F03-BC9D-0C831C65A502}">
      <dgm:prSet/>
      <dgm:spPr/>
      <dgm:t>
        <a:bodyPr/>
        <a:lstStyle/>
        <a:p>
          <a:endParaRPr lang="en-US"/>
        </a:p>
      </dgm:t>
    </dgm:pt>
    <dgm:pt modelId="{D13C44B1-7471-4889-A029-4AB64E81EA30}" type="sibTrans" cxnId="{B6FE5FEA-C066-4F03-BC9D-0C831C65A502}">
      <dgm:prSet/>
      <dgm:spPr/>
      <dgm:t>
        <a:bodyPr/>
        <a:lstStyle/>
        <a:p>
          <a:endParaRPr lang="en-US"/>
        </a:p>
      </dgm:t>
    </dgm:pt>
    <dgm:pt modelId="{D11EA642-5F75-402F-99D6-A7593AA41FA1}" type="pres">
      <dgm:prSet presAssocID="{C1B91295-4BBF-42E7-A76C-00646DB3794C}" presName="Name0" presStyleCnt="0">
        <dgm:presLayoutVars>
          <dgm:chMax val="7"/>
          <dgm:chPref val="7"/>
          <dgm:dir/>
        </dgm:presLayoutVars>
      </dgm:prSet>
      <dgm:spPr/>
    </dgm:pt>
    <dgm:pt modelId="{160039F9-DA0D-4ADA-A451-DF98B7C968D2}" type="pres">
      <dgm:prSet presAssocID="{C1B91295-4BBF-42E7-A76C-00646DB3794C}" presName="Name1" presStyleCnt="0"/>
      <dgm:spPr/>
    </dgm:pt>
    <dgm:pt modelId="{DF51E75A-AFF6-418E-95A5-3BD43F00FFA0}" type="pres">
      <dgm:prSet presAssocID="{C1B91295-4BBF-42E7-A76C-00646DB3794C}" presName="cycle" presStyleCnt="0"/>
      <dgm:spPr/>
    </dgm:pt>
    <dgm:pt modelId="{41BA4666-8DA4-43B2-A6FF-FD24EE8A0960}" type="pres">
      <dgm:prSet presAssocID="{C1B91295-4BBF-42E7-A76C-00646DB3794C}" presName="srcNode" presStyleLbl="node1" presStyleIdx="0" presStyleCnt="2"/>
      <dgm:spPr/>
    </dgm:pt>
    <dgm:pt modelId="{434692DA-2C23-43D6-BD33-6BEDB5AC0704}" type="pres">
      <dgm:prSet presAssocID="{C1B91295-4BBF-42E7-A76C-00646DB3794C}" presName="conn" presStyleLbl="parChTrans1D2" presStyleIdx="0" presStyleCnt="1"/>
      <dgm:spPr/>
    </dgm:pt>
    <dgm:pt modelId="{29D1CF73-3043-4C31-AE11-B8715BCD110E}" type="pres">
      <dgm:prSet presAssocID="{C1B91295-4BBF-42E7-A76C-00646DB3794C}" presName="extraNode" presStyleLbl="node1" presStyleIdx="0" presStyleCnt="2"/>
      <dgm:spPr/>
    </dgm:pt>
    <dgm:pt modelId="{6C1599CC-9476-4B9D-A514-18664FB413D1}" type="pres">
      <dgm:prSet presAssocID="{C1B91295-4BBF-42E7-A76C-00646DB3794C}" presName="dstNode" presStyleLbl="node1" presStyleIdx="0" presStyleCnt="2"/>
      <dgm:spPr/>
    </dgm:pt>
    <dgm:pt modelId="{0E0A87D4-396F-4448-B877-110BB6D4BDE7}" type="pres">
      <dgm:prSet presAssocID="{56BADBA7-83CB-45BB-8295-8197F1861A1B}" presName="text_1" presStyleLbl="node1" presStyleIdx="0" presStyleCnt="2">
        <dgm:presLayoutVars>
          <dgm:bulletEnabled val="1"/>
        </dgm:presLayoutVars>
      </dgm:prSet>
      <dgm:spPr/>
    </dgm:pt>
    <dgm:pt modelId="{199319C7-92B8-433A-B5F3-5018A6574B4A}" type="pres">
      <dgm:prSet presAssocID="{56BADBA7-83CB-45BB-8295-8197F1861A1B}" presName="accent_1" presStyleCnt="0"/>
      <dgm:spPr/>
    </dgm:pt>
    <dgm:pt modelId="{71B62BAC-9D7D-4D9C-A08A-76633C4FCA07}" type="pres">
      <dgm:prSet presAssocID="{56BADBA7-83CB-45BB-8295-8197F1861A1B}" presName="accentRepeatNode" presStyleLbl="solidFgAcc1" presStyleIdx="0" presStyleCnt="2"/>
      <dgm:spPr/>
    </dgm:pt>
    <dgm:pt modelId="{21693DA3-C5AC-4C27-99F7-FB1C3875176E}" type="pres">
      <dgm:prSet presAssocID="{1F4173B4-9765-4D35-9406-37908E7FABE5}" presName="text_2" presStyleLbl="node1" presStyleIdx="1" presStyleCnt="2">
        <dgm:presLayoutVars>
          <dgm:bulletEnabled val="1"/>
        </dgm:presLayoutVars>
      </dgm:prSet>
      <dgm:spPr/>
    </dgm:pt>
    <dgm:pt modelId="{8E1852E4-12B4-4132-A1E0-8900CFFF58A0}" type="pres">
      <dgm:prSet presAssocID="{1F4173B4-9765-4D35-9406-37908E7FABE5}" presName="accent_2" presStyleCnt="0"/>
      <dgm:spPr/>
    </dgm:pt>
    <dgm:pt modelId="{C1CFAB2D-3362-485F-95D1-E77339DC6C13}" type="pres">
      <dgm:prSet presAssocID="{1F4173B4-9765-4D35-9406-37908E7FABE5}" presName="accentRepeatNode" presStyleLbl="solidFgAcc1" presStyleIdx="1" presStyleCnt="2"/>
      <dgm:spPr/>
    </dgm:pt>
  </dgm:ptLst>
  <dgm:cxnLst>
    <dgm:cxn modelId="{F397D70E-9A2F-4679-B43E-585165CF9D2C}" type="presOf" srcId="{17396246-8FFB-4648-AC39-B8B48ABD63FC}" destId="{434692DA-2C23-43D6-BD33-6BEDB5AC0704}" srcOrd="0" destOrd="0" presId="urn:microsoft.com/office/officeart/2008/layout/VerticalCurvedList"/>
    <dgm:cxn modelId="{F7788C33-5363-4B1C-866F-3C43E145A7FC}" srcId="{C1B91295-4BBF-42E7-A76C-00646DB3794C}" destId="{56BADBA7-83CB-45BB-8295-8197F1861A1B}" srcOrd="0" destOrd="0" parTransId="{9A319755-A2D8-4041-9EDA-11CE5916EB1C}" sibTransId="{17396246-8FFB-4648-AC39-B8B48ABD63FC}"/>
    <dgm:cxn modelId="{EABFC28C-71CE-4434-983C-82EF22637651}" type="presOf" srcId="{1F4173B4-9765-4D35-9406-37908E7FABE5}" destId="{21693DA3-C5AC-4C27-99F7-FB1C3875176E}" srcOrd="0" destOrd="0" presId="urn:microsoft.com/office/officeart/2008/layout/VerticalCurvedList"/>
    <dgm:cxn modelId="{BB23A2A0-04D4-43CC-BF49-D60726F95054}" type="presOf" srcId="{56BADBA7-83CB-45BB-8295-8197F1861A1B}" destId="{0E0A87D4-396F-4448-B877-110BB6D4BDE7}" srcOrd="0" destOrd="0" presId="urn:microsoft.com/office/officeart/2008/layout/VerticalCurvedList"/>
    <dgm:cxn modelId="{83E765BB-0C61-41E0-B139-44EAB779C2EC}" type="presOf" srcId="{C1B91295-4BBF-42E7-A76C-00646DB3794C}" destId="{D11EA642-5F75-402F-99D6-A7593AA41FA1}" srcOrd="0" destOrd="0" presId="urn:microsoft.com/office/officeart/2008/layout/VerticalCurvedList"/>
    <dgm:cxn modelId="{B6FE5FEA-C066-4F03-BC9D-0C831C65A502}" srcId="{C1B91295-4BBF-42E7-A76C-00646DB3794C}" destId="{1F4173B4-9765-4D35-9406-37908E7FABE5}" srcOrd="1" destOrd="0" parTransId="{11DE61F7-E992-46CF-9F20-AC32EC0D4C7E}" sibTransId="{D13C44B1-7471-4889-A029-4AB64E81EA30}"/>
    <dgm:cxn modelId="{F1C6513C-674E-4B49-BF7C-192777ECDC49}" type="presParOf" srcId="{D11EA642-5F75-402F-99D6-A7593AA41FA1}" destId="{160039F9-DA0D-4ADA-A451-DF98B7C968D2}" srcOrd="0" destOrd="0" presId="urn:microsoft.com/office/officeart/2008/layout/VerticalCurvedList"/>
    <dgm:cxn modelId="{ABFEE8F7-FD9E-4B6A-B21F-E97622316ADB}" type="presParOf" srcId="{160039F9-DA0D-4ADA-A451-DF98B7C968D2}" destId="{DF51E75A-AFF6-418E-95A5-3BD43F00FFA0}" srcOrd="0" destOrd="0" presId="urn:microsoft.com/office/officeart/2008/layout/VerticalCurvedList"/>
    <dgm:cxn modelId="{A3FA6A80-0202-4A11-AA04-30F2800C37C4}" type="presParOf" srcId="{DF51E75A-AFF6-418E-95A5-3BD43F00FFA0}" destId="{41BA4666-8DA4-43B2-A6FF-FD24EE8A0960}" srcOrd="0" destOrd="0" presId="urn:microsoft.com/office/officeart/2008/layout/VerticalCurvedList"/>
    <dgm:cxn modelId="{F3B58552-E3FC-491F-A356-2FF94BCD9500}" type="presParOf" srcId="{DF51E75A-AFF6-418E-95A5-3BD43F00FFA0}" destId="{434692DA-2C23-43D6-BD33-6BEDB5AC0704}" srcOrd="1" destOrd="0" presId="urn:microsoft.com/office/officeart/2008/layout/VerticalCurvedList"/>
    <dgm:cxn modelId="{E450FA73-5671-457C-81D5-97F00B22E5A3}" type="presParOf" srcId="{DF51E75A-AFF6-418E-95A5-3BD43F00FFA0}" destId="{29D1CF73-3043-4C31-AE11-B8715BCD110E}" srcOrd="2" destOrd="0" presId="urn:microsoft.com/office/officeart/2008/layout/VerticalCurvedList"/>
    <dgm:cxn modelId="{2CE068E2-CC43-46FB-AD56-E99A38DF83B8}" type="presParOf" srcId="{DF51E75A-AFF6-418E-95A5-3BD43F00FFA0}" destId="{6C1599CC-9476-4B9D-A514-18664FB413D1}" srcOrd="3" destOrd="0" presId="urn:microsoft.com/office/officeart/2008/layout/VerticalCurvedList"/>
    <dgm:cxn modelId="{89F66E71-D4AB-4F7A-BB68-0FBAB1CD044D}" type="presParOf" srcId="{160039F9-DA0D-4ADA-A451-DF98B7C968D2}" destId="{0E0A87D4-396F-4448-B877-110BB6D4BDE7}" srcOrd="1" destOrd="0" presId="urn:microsoft.com/office/officeart/2008/layout/VerticalCurvedList"/>
    <dgm:cxn modelId="{7B6EEC78-539C-4973-8983-7D6BFE63719C}" type="presParOf" srcId="{160039F9-DA0D-4ADA-A451-DF98B7C968D2}" destId="{199319C7-92B8-433A-B5F3-5018A6574B4A}" srcOrd="2" destOrd="0" presId="urn:microsoft.com/office/officeart/2008/layout/VerticalCurvedList"/>
    <dgm:cxn modelId="{95F32783-E54D-4E5C-B62D-1C163225C92D}" type="presParOf" srcId="{199319C7-92B8-433A-B5F3-5018A6574B4A}" destId="{71B62BAC-9D7D-4D9C-A08A-76633C4FCA07}" srcOrd="0" destOrd="0" presId="urn:microsoft.com/office/officeart/2008/layout/VerticalCurvedList"/>
    <dgm:cxn modelId="{70E9B36D-B975-4399-AA04-E3AAEE33A619}" type="presParOf" srcId="{160039F9-DA0D-4ADA-A451-DF98B7C968D2}" destId="{21693DA3-C5AC-4C27-99F7-FB1C3875176E}" srcOrd="3" destOrd="0" presId="urn:microsoft.com/office/officeart/2008/layout/VerticalCurvedList"/>
    <dgm:cxn modelId="{CDC400CB-4D52-4303-9C6C-06720698B833}" type="presParOf" srcId="{160039F9-DA0D-4ADA-A451-DF98B7C968D2}" destId="{8E1852E4-12B4-4132-A1E0-8900CFFF58A0}" srcOrd="4" destOrd="0" presId="urn:microsoft.com/office/officeart/2008/layout/VerticalCurvedList"/>
    <dgm:cxn modelId="{27F7A7D4-15B8-4D13-96C8-E83C9F6C7AF5}" type="presParOf" srcId="{8E1852E4-12B4-4132-A1E0-8900CFFF58A0}" destId="{C1CFAB2D-3362-485F-95D1-E77339DC6C13}"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C90241C-46B3-453C-8BA7-EAF89B2EC89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0D4153A-94BC-4454-AA1F-6A7E8588B767}">
      <dgm:prSet custT="1"/>
      <dgm:spPr/>
      <dgm:t>
        <a:bodyPr/>
        <a:lstStyle/>
        <a:p>
          <a:r>
            <a:rPr lang="en-US" sz="1600" dirty="0">
              <a:solidFill>
                <a:schemeClr val="bg1"/>
              </a:solidFill>
            </a:rPr>
            <a:t>The risk of fatal HDFN after Rh positive transfusion in an RhD negative female of childbearing potential has been estimated to be ~0.3%</a:t>
          </a:r>
        </a:p>
      </dgm:t>
    </dgm:pt>
    <dgm:pt modelId="{7B77A314-2F7C-4127-9404-72A9C01341AC}" type="parTrans" cxnId="{92D44C37-5D7B-4863-9C47-08201C4328BA}">
      <dgm:prSet/>
      <dgm:spPr/>
      <dgm:t>
        <a:bodyPr/>
        <a:lstStyle/>
        <a:p>
          <a:endParaRPr lang="en-US"/>
        </a:p>
      </dgm:t>
    </dgm:pt>
    <dgm:pt modelId="{D6CA941E-361D-476D-9A54-B0F56F4E7B08}" type="sibTrans" cxnId="{92D44C37-5D7B-4863-9C47-08201C4328BA}">
      <dgm:prSet/>
      <dgm:spPr/>
      <dgm:t>
        <a:bodyPr/>
        <a:lstStyle/>
        <a:p>
          <a:endParaRPr lang="en-US"/>
        </a:p>
      </dgm:t>
    </dgm:pt>
    <dgm:pt modelId="{5EDAB766-AF12-44BD-B9FE-7B8345F6E007}">
      <dgm:prSet custT="1"/>
      <dgm:spPr/>
      <dgm:t>
        <a:bodyPr/>
        <a:lstStyle/>
        <a:p>
          <a:r>
            <a:rPr lang="en-US" sz="1600" kern="1200" dirty="0">
              <a:solidFill>
                <a:srgbClr val="FFFFFF"/>
              </a:solidFill>
              <a:latin typeface="Arial" panose="020B0604020202020204"/>
              <a:ea typeface="+mn-ea"/>
              <a:cs typeface="+mn-cs"/>
            </a:rPr>
            <a:t>Developing policies to follow up and educate Rh negative females of childbearing potential after Rh positive transfusions can help to ensure proper care for future pregnancies </a:t>
          </a:r>
        </a:p>
      </dgm:t>
    </dgm:pt>
    <dgm:pt modelId="{55DE8A24-6FAD-433B-BED8-9BCB1344D809}" type="parTrans" cxnId="{11E87429-0F29-485B-86E6-9FF18BD188D4}">
      <dgm:prSet/>
      <dgm:spPr/>
      <dgm:t>
        <a:bodyPr/>
        <a:lstStyle/>
        <a:p>
          <a:endParaRPr lang="en-US"/>
        </a:p>
      </dgm:t>
    </dgm:pt>
    <dgm:pt modelId="{131670A1-E30E-4A22-B42E-BBEADFD97950}" type="sibTrans" cxnId="{11E87429-0F29-485B-86E6-9FF18BD188D4}">
      <dgm:prSet/>
      <dgm:spPr/>
      <dgm:t>
        <a:bodyPr/>
        <a:lstStyle/>
        <a:p>
          <a:endParaRPr lang="en-US"/>
        </a:p>
      </dgm:t>
    </dgm:pt>
    <dgm:pt modelId="{3029D16D-99D1-4F27-AF32-D8B42FDDE4E2}" type="pres">
      <dgm:prSet presAssocID="{2C90241C-46B3-453C-8BA7-EAF89B2EC898}" presName="linear" presStyleCnt="0">
        <dgm:presLayoutVars>
          <dgm:animLvl val="lvl"/>
          <dgm:resizeHandles val="exact"/>
        </dgm:presLayoutVars>
      </dgm:prSet>
      <dgm:spPr/>
    </dgm:pt>
    <dgm:pt modelId="{E7F02F65-CD73-4BA9-819D-50567B58C905}" type="pres">
      <dgm:prSet presAssocID="{A0D4153A-94BC-4454-AA1F-6A7E8588B767}" presName="parentText" presStyleLbl="node1" presStyleIdx="0" presStyleCnt="2">
        <dgm:presLayoutVars>
          <dgm:chMax val="0"/>
          <dgm:bulletEnabled val="1"/>
        </dgm:presLayoutVars>
      </dgm:prSet>
      <dgm:spPr/>
    </dgm:pt>
    <dgm:pt modelId="{DBD4EB4F-D438-4B65-94A4-E9276B04190E}" type="pres">
      <dgm:prSet presAssocID="{D6CA941E-361D-476D-9A54-B0F56F4E7B08}" presName="spacer" presStyleCnt="0"/>
      <dgm:spPr/>
    </dgm:pt>
    <dgm:pt modelId="{763FE45C-203C-469B-BBE0-4DB9EAA42A37}" type="pres">
      <dgm:prSet presAssocID="{5EDAB766-AF12-44BD-B9FE-7B8345F6E007}" presName="parentText" presStyleLbl="node1" presStyleIdx="1" presStyleCnt="2">
        <dgm:presLayoutVars>
          <dgm:chMax val="0"/>
          <dgm:bulletEnabled val="1"/>
        </dgm:presLayoutVars>
      </dgm:prSet>
      <dgm:spPr/>
    </dgm:pt>
  </dgm:ptLst>
  <dgm:cxnLst>
    <dgm:cxn modelId="{11E87429-0F29-485B-86E6-9FF18BD188D4}" srcId="{2C90241C-46B3-453C-8BA7-EAF89B2EC898}" destId="{5EDAB766-AF12-44BD-B9FE-7B8345F6E007}" srcOrd="1" destOrd="0" parTransId="{55DE8A24-6FAD-433B-BED8-9BCB1344D809}" sibTransId="{131670A1-E30E-4A22-B42E-BBEADFD97950}"/>
    <dgm:cxn modelId="{92D44C37-5D7B-4863-9C47-08201C4328BA}" srcId="{2C90241C-46B3-453C-8BA7-EAF89B2EC898}" destId="{A0D4153A-94BC-4454-AA1F-6A7E8588B767}" srcOrd="0" destOrd="0" parTransId="{7B77A314-2F7C-4127-9404-72A9C01341AC}" sibTransId="{D6CA941E-361D-476D-9A54-B0F56F4E7B08}"/>
    <dgm:cxn modelId="{DECA6170-E7E3-4DE2-81CD-31895B59D9AC}" type="presOf" srcId="{5EDAB766-AF12-44BD-B9FE-7B8345F6E007}" destId="{763FE45C-203C-469B-BBE0-4DB9EAA42A37}" srcOrd="0" destOrd="0" presId="urn:microsoft.com/office/officeart/2005/8/layout/vList2"/>
    <dgm:cxn modelId="{6CAF74DF-4220-4B88-A549-1E221F8B0BEC}" type="presOf" srcId="{2C90241C-46B3-453C-8BA7-EAF89B2EC898}" destId="{3029D16D-99D1-4F27-AF32-D8B42FDDE4E2}" srcOrd="0" destOrd="0" presId="urn:microsoft.com/office/officeart/2005/8/layout/vList2"/>
    <dgm:cxn modelId="{A10B24FA-BD6F-45E0-8F38-E59B89874415}" type="presOf" srcId="{A0D4153A-94BC-4454-AA1F-6A7E8588B767}" destId="{E7F02F65-CD73-4BA9-819D-50567B58C905}" srcOrd="0" destOrd="0" presId="urn:microsoft.com/office/officeart/2005/8/layout/vList2"/>
    <dgm:cxn modelId="{38015D08-86C9-461E-9341-FCAB663D4ABA}" type="presParOf" srcId="{3029D16D-99D1-4F27-AF32-D8B42FDDE4E2}" destId="{E7F02F65-CD73-4BA9-819D-50567B58C905}" srcOrd="0" destOrd="0" presId="urn:microsoft.com/office/officeart/2005/8/layout/vList2"/>
    <dgm:cxn modelId="{E19A2930-7D3C-44A4-8A2F-D5E6E7E99E6A}" type="presParOf" srcId="{3029D16D-99D1-4F27-AF32-D8B42FDDE4E2}" destId="{DBD4EB4F-D438-4B65-94A4-E9276B04190E}" srcOrd="1" destOrd="0" presId="urn:microsoft.com/office/officeart/2005/8/layout/vList2"/>
    <dgm:cxn modelId="{92F0A698-2441-4BD6-A348-1E4098FFE780}" type="presParOf" srcId="{3029D16D-99D1-4F27-AF32-D8B42FDDE4E2}" destId="{763FE45C-203C-469B-BBE0-4DB9EAA42A37}"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02DACF-D9B1-4FC7-9A97-028EC764F8AD}">
      <dsp:nvSpPr>
        <dsp:cNvPr id="0" name=""/>
        <dsp:cNvSpPr/>
      </dsp:nvSpPr>
      <dsp:spPr>
        <a:xfrm>
          <a:off x="464017" y="2688"/>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cs typeface="Poppins"/>
            </a:rPr>
            <a:t>Avg O negative </a:t>
          </a:r>
          <a:r>
            <a:rPr lang="en-US" sz="1400" b="1" kern="1200">
              <a:latin typeface="+mj-lt"/>
              <a:cs typeface="Poppins"/>
            </a:rPr>
            <a:t>patient population </a:t>
          </a:r>
          <a:r>
            <a:rPr lang="en-US" sz="1400" b="0" kern="1200">
              <a:latin typeface="+mj-lt"/>
              <a:cs typeface="Poppins"/>
            </a:rPr>
            <a:t>is</a:t>
          </a:r>
          <a:r>
            <a:rPr lang="en-US" sz="1400" b="1" kern="1200">
              <a:latin typeface="+mj-lt"/>
              <a:cs typeface="Poppins"/>
            </a:rPr>
            <a:t> 6.9% </a:t>
          </a:r>
        </a:p>
      </dsp:txBody>
      <dsp:txXfrm>
        <a:off x="464017" y="2688"/>
        <a:ext cx="2586904" cy="1217185"/>
      </dsp:txXfrm>
    </dsp:sp>
    <dsp:sp modelId="{F322E25C-74A7-4556-8E0D-2BD54C205E64}">
      <dsp:nvSpPr>
        <dsp:cNvPr id="0" name=""/>
        <dsp:cNvSpPr/>
      </dsp:nvSpPr>
      <dsp:spPr>
        <a:xfrm>
          <a:off x="464017" y="1422737"/>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cs typeface="Poppins"/>
            </a:rPr>
            <a:t>12-month O negative </a:t>
          </a:r>
          <a:r>
            <a:rPr lang="en-US" sz="1400" b="1" u="none" kern="1200">
              <a:latin typeface="+mj-lt"/>
              <a:cs typeface="Poppins"/>
            </a:rPr>
            <a:t>distributions </a:t>
          </a:r>
          <a:r>
            <a:rPr lang="en-US" sz="1400" b="0" u="none" kern="1200">
              <a:latin typeface="+mj-lt"/>
              <a:cs typeface="Poppins"/>
            </a:rPr>
            <a:t>are</a:t>
          </a:r>
          <a:r>
            <a:rPr lang="en-US" sz="1400" b="1" u="none" kern="1200">
              <a:latin typeface="+mj-lt"/>
              <a:cs typeface="Poppins"/>
            </a:rPr>
            <a:t> 13.2% </a:t>
          </a:r>
        </a:p>
      </dsp:txBody>
      <dsp:txXfrm>
        <a:off x="464017" y="1422737"/>
        <a:ext cx="2586904" cy="1217185"/>
      </dsp:txXfrm>
    </dsp:sp>
    <dsp:sp modelId="{99AAE4A2-0AA8-415C-B3EB-FBAC0A7C2868}">
      <dsp:nvSpPr>
        <dsp:cNvPr id="0" name=""/>
        <dsp:cNvSpPr/>
      </dsp:nvSpPr>
      <dsp:spPr>
        <a:xfrm>
          <a:off x="464017" y="2843456"/>
          <a:ext cx="2586904" cy="12171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mj-lt"/>
              <a:cs typeface="Poppins" panose="00000500000000000000" pitchFamily="2" charset="0"/>
            </a:rPr>
            <a:t>Resulting in near constant </a:t>
          </a:r>
          <a:r>
            <a:rPr lang="en-US" sz="1400" b="1" kern="1200">
              <a:latin typeface="+mj-lt"/>
              <a:cs typeface="Poppins" panose="00000500000000000000" pitchFamily="2" charset="0"/>
            </a:rPr>
            <a:t>O negative shortage</a:t>
          </a:r>
        </a:p>
      </dsp:txBody>
      <dsp:txXfrm>
        <a:off x="464017" y="2843456"/>
        <a:ext cx="2586904" cy="12171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B2B65-1209-4DAB-8B4D-F474C3473A61}">
      <dsp:nvSpPr>
        <dsp:cNvPr id="0" name=""/>
        <dsp:cNvSpPr/>
      </dsp:nvSpPr>
      <dsp:spPr>
        <a:xfrm rot="5400000">
          <a:off x="1376138" y="291692"/>
          <a:ext cx="1802423" cy="1671847"/>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emergency transfusion</a:t>
          </a:r>
        </a:p>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unit near expiration</a:t>
          </a:r>
        </a:p>
        <a:p>
          <a:pPr marL="114300" lvl="1" indent="-114300" algn="l" defTabSz="622300">
            <a:lnSpc>
              <a:spcPct val="90000"/>
            </a:lnSpc>
            <a:spcBef>
              <a:spcPct val="0"/>
            </a:spcBef>
            <a:spcAft>
              <a:spcPct val="15000"/>
            </a:spcAft>
            <a:buChar char="•"/>
          </a:pPr>
          <a:r>
            <a:rPr lang="en-US" sz="1400" kern="1200" dirty="0">
              <a:solidFill>
                <a:schemeClr val="tx1"/>
              </a:solidFill>
              <a:latin typeface="+mj-lt"/>
              <a:cs typeface="Poppins" panose="00000500000000000000" pitchFamily="2" charset="0"/>
            </a:rPr>
            <a:t>meet antigen negative requirement</a:t>
          </a:r>
        </a:p>
      </dsp:txBody>
      <dsp:txXfrm rot="-5400000">
        <a:off x="1441426" y="308018"/>
        <a:ext cx="1590234" cy="1639197"/>
      </dsp:txXfrm>
    </dsp:sp>
    <dsp:sp modelId="{6CE2C041-2A71-48E7-8685-44B01059DEFE}">
      <dsp:nvSpPr>
        <dsp:cNvPr id="0" name=""/>
        <dsp:cNvSpPr/>
      </dsp:nvSpPr>
      <dsp:spPr>
        <a:xfrm>
          <a:off x="759" y="1101"/>
          <a:ext cx="1440667" cy="225302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bg1"/>
              </a:solidFill>
              <a:latin typeface="+mj-lt"/>
              <a:cs typeface="Poppins" panose="00000500000000000000" pitchFamily="2" charset="0"/>
            </a:rPr>
            <a:t>GROUP Study attributes top reasons for overuse to: </a:t>
          </a:r>
          <a:endParaRPr lang="en-US" sz="1600" kern="1200" dirty="0"/>
        </a:p>
      </dsp:txBody>
      <dsp:txXfrm>
        <a:off x="71087" y="71429"/>
        <a:ext cx="1300011" cy="21123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692DA-2C23-43D6-BD33-6BEDB5AC0704}">
      <dsp:nvSpPr>
        <dsp:cNvPr id="0" name=""/>
        <dsp:cNvSpPr/>
      </dsp:nvSpPr>
      <dsp:spPr>
        <a:xfrm>
          <a:off x="-4730927" y="-730547"/>
          <a:ext cx="5677067" cy="5677067"/>
        </a:xfrm>
        <a:prstGeom prst="blockArc">
          <a:avLst>
            <a:gd name="adj1" fmla="val 18900000"/>
            <a:gd name="adj2" fmla="val 2700000"/>
            <a:gd name="adj3" fmla="val 38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0A87D4-396F-4448-B877-110BB6D4BDE7}">
      <dsp:nvSpPr>
        <dsp:cNvPr id="0" name=""/>
        <dsp:cNvSpPr/>
      </dsp:nvSpPr>
      <dsp:spPr>
        <a:xfrm>
          <a:off x="775001" y="602293"/>
          <a:ext cx="4556760" cy="12044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600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Transfuse type-specific, crossmatch-compatible blood whenever possible</a:t>
          </a:r>
        </a:p>
      </dsp:txBody>
      <dsp:txXfrm>
        <a:off x="775001" y="602293"/>
        <a:ext cx="4556760" cy="1204419"/>
      </dsp:txXfrm>
    </dsp:sp>
    <dsp:sp modelId="{71B62BAC-9D7D-4D9C-A08A-76633C4FCA07}">
      <dsp:nvSpPr>
        <dsp:cNvPr id="0" name=""/>
        <dsp:cNvSpPr/>
      </dsp:nvSpPr>
      <dsp:spPr>
        <a:xfrm>
          <a:off x="22239" y="451741"/>
          <a:ext cx="1505523" cy="150552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693DA3-C5AC-4C27-99F7-FB1C3875176E}">
      <dsp:nvSpPr>
        <dsp:cNvPr id="0" name=""/>
        <dsp:cNvSpPr/>
      </dsp:nvSpPr>
      <dsp:spPr>
        <a:xfrm>
          <a:off x="775001" y="2409259"/>
          <a:ext cx="4556760" cy="12044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6008"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Save O negative RBCs for O negative patients and, in an emergency when blood type is unknown, for females of childbearing potential (but switch to type specific as soon as you can!)</a:t>
          </a:r>
        </a:p>
      </dsp:txBody>
      <dsp:txXfrm>
        <a:off x="775001" y="2409259"/>
        <a:ext cx="4556760" cy="1204419"/>
      </dsp:txXfrm>
    </dsp:sp>
    <dsp:sp modelId="{C1CFAB2D-3362-485F-95D1-E77339DC6C13}">
      <dsp:nvSpPr>
        <dsp:cNvPr id="0" name=""/>
        <dsp:cNvSpPr/>
      </dsp:nvSpPr>
      <dsp:spPr>
        <a:xfrm>
          <a:off x="22239" y="2258707"/>
          <a:ext cx="1505523" cy="1505523"/>
        </a:xfrm>
        <a:prstGeom prst="ellipse">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F02F65-CD73-4BA9-819D-50567B58C905}">
      <dsp:nvSpPr>
        <dsp:cNvPr id="0" name=""/>
        <dsp:cNvSpPr/>
      </dsp:nvSpPr>
      <dsp:spPr>
        <a:xfrm>
          <a:off x="0" y="203496"/>
          <a:ext cx="3835786" cy="13308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The risk of fatal HDFN after Rh positive transfusion in an RhD negative female of childbearing potential has been estimated to be ~0.3%</a:t>
          </a:r>
        </a:p>
      </dsp:txBody>
      <dsp:txXfrm>
        <a:off x="64968" y="268464"/>
        <a:ext cx="3705850" cy="1200939"/>
      </dsp:txXfrm>
    </dsp:sp>
    <dsp:sp modelId="{763FE45C-203C-469B-BBE0-4DB9EAA42A37}">
      <dsp:nvSpPr>
        <dsp:cNvPr id="0" name=""/>
        <dsp:cNvSpPr/>
      </dsp:nvSpPr>
      <dsp:spPr>
        <a:xfrm>
          <a:off x="0" y="1721571"/>
          <a:ext cx="3835786" cy="133087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solidFill>
                <a:srgbClr val="FFFFFF"/>
              </a:solidFill>
              <a:latin typeface="Arial" panose="020B0604020202020204"/>
              <a:ea typeface="+mn-ea"/>
              <a:cs typeface="+mn-cs"/>
            </a:rPr>
            <a:t>Developing policies to follow up and educate Rh negative females of childbearing potential after Rh positive transfusions can help to ensure proper care for future pregnancies </a:t>
          </a:r>
        </a:p>
      </dsp:txBody>
      <dsp:txXfrm>
        <a:off x="64968" y="1786539"/>
        <a:ext cx="3705850" cy="1200939"/>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0.32246</cdr:x>
      <cdr:y>0.40508</cdr:y>
    </cdr:from>
    <cdr:to>
      <cdr:x>0.40059</cdr:x>
      <cdr:y>0.6273</cdr:y>
    </cdr:to>
    <cdr:sp macro="" textlink="">
      <cdr:nvSpPr>
        <cdr:cNvPr id="2" name="TextBox 1">
          <a:extLst xmlns:a="http://schemas.openxmlformats.org/drawingml/2006/main">
            <a:ext uri="{FF2B5EF4-FFF2-40B4-BE49-F238E27FC236}">
              <a16:creationId xmlns:a16="http://schemas.microsoft.com/office/drawing/2014/main" id="{38CA1B2D-AC8F-C168-055C-8BBBCA9510DD}"/>
            </a:ext>
          </a:extLst>
        </cdr:cNvPr>
        <cdr:cNvSpPr txBox="1"/>
      </cdr:nvSpPr>
      <cdr:spPr>
        <a:xfrm xmlns:a="http://schemas.openxmlformats.org/drawingml/2006/main">
          <a:off x="3774186" y="1666811"/>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4400" b="1" kern="1200" dirty="0">
              <a:solidFill>
                <a:srgbClr val="387A78"/>
              </a:solidFill>
            </a:rPr>
            <a:t>&lt;6.9%</a:t>
          </a:r>
        </a:p>
      </cdr:txBody>
    </cdr:sp>
  </cdr:relSizeAnchor>
  <cdr:relSizeAnchor xmlns:cdr="http://schemas.openxmlformats.org/drawingml/2006/chartDrawing">
    <cdr:from>
      <cdr:x>0.36442</cdr:x>
      <cdr:y>0.77778</cdr:y>
    </cdr:from>
    <cdr:to>
      <cdr:x>0.44254</cdr:x>
      <cdr:y>1</cdr:y>
    </cdr:to>
    <cdr:sp macro="" textlink="">
      <cdr:nvSpPr>
        <cdr:cNvPr id="3" name="TextBox 2">
          <a:extLst xmlns:a="http://schemas.openxmlformats.org/drawingml/2006/main">
            <a:ext uri="{FF2B5EF4-FFF2-40B4-BE49-F238E27FC236}">
              <a16:creationId xmlns:a16="http://schemas.microsoft.com/office/drawing/2014/main" id="{56E040C3-7D65-D5B3-FC9B-92BEC15FF005}"/>
            </a:ext>
          </a:extLst>
        </cdr:cNvPr>
        <cdr:cNvSpPr txBox="1"/>
      </cdr:nvSpPr>
      <cdr:spPr>
        <a:xfrm xmlns:a="http://schemas.openxmlformats.org/drawingml/2006/main">
          <a:off x="4265279" y="3200400"/>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kern="1200" dirty="0">
              <a:solidFill>
                <a:srgbClr val="387A78"/>
              </a:solidFill>
            </a:rPr>
            <a:t>O negative </a:t>
          </a:r>
        </a:p>
        <a:p xmlns:a="http://schemas.openxmlformats.org/drawingml/2006/main">
          <a:pPr algn="ctr"/>
          <a:r>
            <a:rPr lang="en-US" sz="1800" b="1" kern="1200" dirty="0">
              <a:solidFill>
                <a:srgbClr val="387A78"/>
              </a:solidFill>
            </a:rPr>
            <a:t>patient population</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5A1FA54-3E53-3C4A-BB0F-DD081314F8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A371BB81-6761-9345-AE3F-B1BC5F02B285}"/>
              </a:ext>
            </a:extLst>
          </p:cNvPr>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E5DBB03E-0546-AD45-A2CB-5FFD76AEC14F}" type="datetimeFigureOut">
              <a:rPr lang="en-US" altLang="en-US"/>
              <a:pPr/>
              <a:t>2/20/2025</a:t>
            </a:fld>
            <a:endParaRPr lang="en-US" altLang="en-US" dirty="0"/>
          </a:p>
        </p:txBody>
      </p:sp>
      <p:sp>
        <p:nvSpPr>
          <p:cNvPr id="4" name="Footer Placeholder 3">
            <a:extLst>
              <a:ext uri="{FF2B5EF4-FFF2-40B4-BE49-F238E27FC236}">
                <a16:creationId xmlns:a16="http://schemas.microsoft.com/office/drawing/2014/main" id="{572D02EA-C343-8240-8443-1F6713C76EC0}"/>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a:extLst>
              <a:ext uri="{FF2B5EF4-FFF2-40B4-BE49-F238E27FC236}">
                <a16:creationId xmlns:a16="http://schemas.microsoft.com/office/drawing/2014/main" id="{6E0B633A-D789-B34C-BDB9-4ACD8FC9069C}"/>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1ADFADB5-BFD1-8941-96AD-D8F1167770EB}" type="slidenum">
              <a:rPr lang="en-US" altLang="en-US"/>
              <a:pPr/>
              <a:t>‹#›</a:t>
            </a:fld>
            <a:endParaRPr lang="en-US"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3A6B4CD-807E-8849-8243-43E2F017B46D}"/>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a:extLst>
              <a:ext uri="{FF2B5EF4-FFF2-40B4-BE49-F238E27FC236}">
                <a16:creationId xmlns:a16="http://schemas.microsoft.com/office/drawing/2014/main" id="{6A37E3E2-0093-0F4F-AFA1-A5FF4C5460B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anose="020F0502020204030204" pitchFamily="34" charset="0"/>
              </a:defRPr>
            </a:lvl1pPr>
          </a:lstStyle>
          <a:p>
            <a:fld id="{B4167F1E-2158-9B4D-AFC0-C56EB2DC157B}" type="datetimeFigureOut">
              <a:rPr lang="en-US" altLang="en-US"/>
              <a:pPr/>
              <a:t>2/20/2025</a:t>
            </a:fld>
            <a:endParaRPr lang="en-US" altLang="en-US" dirty="0"/>
          </a:p>
        </p:txBody>
      </p:sp>
      <p:sp>
        <p:nvSpPr>
          <p:cNvPr id="4" name="Slide Image Placeholder 3">
            <a:extLst>
              <a:ext uri="{FF2B5EF4-FFF2-40B4-BE49-F238E27FC236}">
                <a16:creationId xmlns:a16="http://schemas.microsoft.com/office/drawing/2014/main" id="{5AA2CB99-B1C1-044C-9A94-6EDC09A5A601}"/>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a:extLst>
              <a:ext uri="{FF2B5EF4-FFF2-40B4-BE49-F238E27FC236}">
                <a16:creationId xmlns:a16="http://schemas.microsoft.com/office/drawing/2014/main" id="{226F5BE3-E9DD-8C4F-A75F-6C18F191B25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88BBFF8F-1C8D-CB48-AC73-44B9A4295255}"/>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a:extLst>
              <a:ext uri="{FF2B5EF4-FFF2-40B4-BE49-F238E27FC236}">
                <a16:creationId xmlns:a16="http://schemas.microsoft.com/office/drawing/2014/main" id="{6459FADC-F765-C84A-8C4D-9E4232445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32147365-E455-3545-B722-CC3F3EF8BD17}" type="slidenum">
              <a:rPr lang="en-US" altLang="en-US"/>
              <a:pPr/>
              <a:t>‹#›</a:t>
            </a:fld>
            <a:endParaRPr lang="en-US" altLang="en-US" dirty="0"/>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Geneva" charset="0"/>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This graph from AABB shows the national Group O blood supply, this data is obtained from ARC plus other large blood collectors.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orange line represents National O negative inventory, which runs near critical low levels much of the time.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dirty="0"/>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cs typeface="Poppins"/>
              </a:rPr>
              <a:t>O negative supplies have not experienced optimal levels since 2021, an anomaly associated with strong donor turnout during the pandemic</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cs typeface="Poppins"/>
              </a:rPr>
              <a:t>Instead, O negative red cells are in chronic short supply, resulting in  instability, operational burden for blood centers and healthcare providers and patients potentially lacking the blood they require.  </a:t>
            </a:r>
            <a:r>
              <a:rPr lang="en-US" sz="1200" b="1" dirty="0">
                <a:latin typeface="+mn-lt"/>
                <a:cs typeface="Poppins"/>
              </a:rPr>
              <a:t>Action is required.</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3</a:t>
            </a:fld>
            <a:endParaRPr lang="en-US" altLang="en-US" dirty="0"/>
          </a:p>
        </p:txBody>
      </p:sp>
    </p:spTree>
    <p:extLst>
      <p:ext uri="{BB962C8B-B14F-4D97-AF65-F5344CB8AC3E}">
        <p14:creationId xmlns:p14="http://schemas.microsoft.com/office/powerpoint/2010/main" val="1181546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F981C-1C65-3D83-DA40-DD0D83565A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42556-AC33-7DC7-5947-58917F929D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F3D10-2AAD-38D9-C9FC-E3E50E653E3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6E32618-CFEA-CF1C-1271-FAC78A0ED84A}"/>
              </a:ext>
            </a:extLst>
          </p:cNvPr>
          <p:cNvSpPr>
            <a:spLocks noGrp="1"/>
          </p:cNvSpPr>
          <p:nvPr>
            <p:ph type="sldNum" sz="quarter" idx="5"/>
          </p:nvPr>
        </p:nvSpPr>
        <p:spPr/>
        <p:txBody>
          <a:bodyPr/>
          <a:lstStyle/>
          <a:p>
            <a:fld id="{32147365-E455-3545-B722-CC3F3EF8BD17}" type="slidenum">
              <a:rPr lang="en-US" altLang="en-US" smtClean="0"/>
              <a:pPr/>
              <a:t>12</a:t>
            </a:fld>
            <a:endParaRPr lang="en-US" altLang="en-US" dirty="0"/>
          </a:p>
        </p:txBody>
      </p:sp>
    </p:spTree>
    <p:extLst>
      <p:ext uri="{BB962C8B-B14F-4D97-AF65-F5344CB8AC3E}">
        <p14:creationId xmlns:p14="http://schemas.microsoft.com/office/powerpoint/2010/main" val="124802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5620A-026E-9A8B-C9D9-336271CDCC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FD5F6B-6F02-7565-E4F4-4BD1CDCC32E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260BE8-E095-5525-117F-14E708BE0010}"/>
              </a:ext>
            </a:extLst>
          </p:cNvPr>
          <p:cNvSpPr>
            <a:spLocks noGrp="1"/>
          </p:cNvSpPr>
          <p:nvPr>
            <p:ph type="body" idx="1"/>
          </p:nvPr>
        </p:nvSpPr>
        <p:spPr/>
        <p:txBody>
          <a:bodyPr/>
          <a:lstStyle/>
          <a:p>
            <a:r>
              <a:rPr lang="en-US" dirty="0"/>
              <a:t>When reviewing the facts, it is clear must act now to protect the blood supply of the future.  </a:t>
            </a:r>
          </a:p>
          <a:p>
            <a:endParaRPr lang="en-US" dirty="0"/>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O negative blood is in chronic short supply.  </a:t>
            </a:r>
          </a:p>
          <a:p>
            <a:pPr marL="342900" marR="0" lvl="0" indent="-342900">
              <a:lnSpc>
                <a:spcPct val="107000"/>
              </a:lnSpc>
              <a:buClr>
                <a:srgbClr val="387A78"/>
              </a:buClr>
              <a:buFont typeface="Symbol" panose="05050102010706020507" pitchFamily="18" charset="2"/>
              <a:buChar char=""/>
              <a:tabLst>
                <a:tab pos="1943100" algn="l"/>
              </a:tabLst>
            </a:pPr>
            <a:r>
              <a:rPr lang="en-US" sz="1200" kern="100" dirty="0">
                <a:latin typeface="+mj-lt"/>
                <a:ea typeface="Calibri" panose="020F0502020204030204" pitchFamily="34" charset="0"/>
                <a:cs typeface="Times New Roman" panose="02020603050405020304" pitchFamily="18" charset="0"/>
              </a:rPr>
              <a:t>O negative inventory remains low and unstable despite robust collections.</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Changing demographics and donor populations will further challenge stable O negative supplies.</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Studies indicate O negative shortages stems from significant overuse when O negative blood was not required for transfusion.</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Demand for O negative blood continues to rise as it is operationally more convenient, but not medically required. </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Patient care, especially for those that require O negative blood is adversely impacted by inconsistencies in supply. </a:t>
            </a:r>
          </a:p>
          <a:p>
            <a:pPr marL="342900" indent="-342900">
              <a:lnSpc>
                <a:spcPct val="107000"/>
              </a:lnSpc>
              <a:buClr>
                <a:srgbClr val="387A78"/>
              </a:buClr>
              <a:buFont typeface="Symbol" panose="05050102010706020507" pitchFamily="18" charset="2"/>
              <a:buChar char=""/>
            </a:pPr>
            <a:r>
              <a:rPr lang="en-US" sz="1200" kern="100" dirty="0">
                <a:latin typeface="+mj-lt"/>
                <a:ea typeface="Calibri" panose="020F0502020204030204" pitchFamily="34" charset="0"/>
                <a:cs typeface="Times New Roman" panose="02020603050405020304" pitchFamily="18" charset="0"/>
              </a:rPr>
              <a:t>Without action, O negative shortages and their impact on patient care will only worsen. </a:t>
            </a:r>
          </a:p>
          <a:p>
            <a:endParaRPr lang="en-US" dirty="0"/>
          </a:p>
        </p:txBody>
      </p:sp>
      <p:sp>
        <p:nvSpPr>
          <p:cNvPr id="4" name="Slide Number Placeholder 3">
            <a:extLst>
              <a:ext uri="{FF2B5EF4-FFF2-40B4-BE49-F238E27FC236}">
                <a16:creationId xmlns:a16="http://schemas.microsoft.com/office/drawing/2014/main" id="{2F12B658-0FFD-4E22-1513-C101F0321C28}"/>
              </a:ext>
            </a:extLst>
          </p:cNvPr>
          <p:cNvSpPr>
            <a:spLocks noGrp="1"/>
          </p:cNvSpPr>
          <p:nvPr>
            <p:ph type="sldNum" sz="quarter" idx="5"/>
          </p:nvPr>
        </p:nvSpPr>
        <p:spPr/>
        <p:txBody>
          <a:bodyPr/>
          <a:lstStyle/>
          <a:p>
            <a:fld id="{32147365-E455-3545-B722-CC3F3EF8BD17}" type="slidenum">
              <a:rPr lang="en-US" altLang="en-US" smtClean="0"/>
              <a:pPr/>
              <a:t>13</a:t>
            </a:fld>
            <a:endParaRPr lang="en-US" altLang="en-US" dirty="0"/>
          </a:p>
        </p:txBody>
      </p:sp>
    </p:spTree>
    <p:extLst>
      <p:ext uri="{BB962C8B-B14F-4D97-AF65-F5344CB8AC3E}">
        <p14:creationId xmlns:p14="http://schemas.microsoft.com/office/powerpoint/2010/main" val="2833393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15</a:t>
            </a:fld>
            <a:endParaRPr lang="en-US" altLang="en-US" dirty="0"/>
          </a:p>
        </p:txBody>
      </p:sp>
    </p:spTree>
    <p:extLst>
      <p:ext uri="{BB962C8B-B14F-4D97-AF65-F5344CB8AC3E}">
        <p14:creationId xmlns:p14="http://schemas.microsoft.com/office/powerpoint/2010/main" val="315946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1" dirty="0">
              <a:latin typeface="Poppins" panose="00000500000000000000" pitchFamily="2" charset="0"/>
              <a:cs typeface="Poppins" panose="00000500000000000000" pitchFamily="2"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Distributions to hospitals have been steadily increasing for the past decade.  In the last quarter of 2024, ARC averaged 13.5% O neg distributions!!!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But remember that only 6.9% of donors are O negative blood type.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ea typeface="Geneva"/>
              </a:rPr>
              <a:t>As hospitals stock fewer blood products, they have increasingly relied on O negative units, which is the universal blood type, out of convenience and cost avoidance. </a:t>
            </a:r>
            <a:endParaRPr lang="en-US" sz="1200" dirty="0">
              <a:latin typeface="Poppins" panose="00000500000000000000" pitchFamily="2" charset="0"/>
              <a:cs typeface="Poppins" panose="00000500000000000000" pitchFamily="2"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0" dirty="0"/>
              <a:t>This high hospital demand, at nearly double the rate of the donor and patient population, causes O neg inventory to remain near critical low despite robust blood collections!</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4</a:t>
            </a:fld>
            <a:endParaRPr lang="en-US" altLang="en-US" dirty="0"/>
          </a:p>
        </p:txBody>
      </p:sp>
    </p:spTree>
    <p:extLst>
      <p:ext uri="{BB962C8B-B14F-4D97-AF65-F5344CB8AC3E}">
        <p14:creationId xmlns:p14="http://schemas.microsoft.com/office/powerpoint/2010/main" val="262835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1FBCE0-8B8C-F1B5-FE38-36C9EA2CF8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2B67E-ACA0-4B81-3ABD-5FF8952408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704842-4DF0-6ACB-E021-E37F8A7C9486}"/>
              </a:ext>
            </a:extLst>
          </p:cNvPr>
          <p:cNvSpPr>
            <a:spLocks noGrp="1"/>
          </p:cNvSpPr>
          <p:nvPr>
            <p:ph type="body" idx="1"/>
          </p:nvPr>
        </p:nvSpPr>
        <p:spPr/>
        <p:txBody>
          <a:bodyPr/>
          <a:lstStyle/>
          <a:p>
            <a:pPr marL="457200" indent="-457200">
              <a:buFont typeface="Arial" panose="020B0604020202020204" pitchFamily="34" charset="0"/>
              <a:buChar char="•"/>
            </a:pPr>
            <a:r>
              <a:rPr lang="en-US" sz="1200" dirty="0"/>
              <a:t>These three studies demonstrate there is likely significant overutilization of O negative red blood cells by hospitals.  Some of the most common sources of O neg overutilization are transfusion of O neg during emergencies (even to males and females beyond childbearing potential) and units that are near expiration are given to non-O negative patients for routine transfusions so that they are not “wasted”.  These may be two areas to focus on when looking for ways to reduce O negative utilization rates.</a:t>
            </a:r>
          </a:p>
          <a:p>
            <a:pPr marL="457200" indent="-457200">
              <a:buFont typeface="Arial" panose="020B0604020202020204" pitchFamily="34" charset="0"/>
              <a:buChar char="•"/>
            </a:pPr>
            <a:r>
              <a:rPr lang="en-US" sz="1200" dirty="0"/>
              <a:t>Note:  Using O negative units to meet antigen negative requirements for non-O negative patients is another potential source of overutilization The Red Cross is investing to create a more diverse donor pool and to recruit and retain Black/African American and Latino blood donors.  By diversifying the donor population and ordering type specific antigen negative units, we can better meet our patients with sickle cell disease needs and preserve O negative units for the patients that need them most.</a:t>
            </a:r>
          </a:p>
          <a:p>
            <a:endParaRPr lang="en-US" dirty="0"/>
          </a:p>
        </p:txBody>
      </p:sp>
      <p:sp>
        <p:nvSpPr>
          <p:cNvPr id="4" name="Slide Number Placeholder 3">
            <a:extLst>
              <a:ext uri="{FF2B5EF4-FFF2-40B4-BE49-F238E27FC236}">
                <a16:creationId xmlns:a16="http://schemas.microsoft.com/office/drawing/2014/main" id="{13265AE1-3C25-42A1-E1B4-ADF3B16787EF}"/>
              </a:ext>
            </a:extLst>
          </p:cNvPr>
          <p:cNvSpPr>
            <a:spLocks noGrp="1"/>
          </p:cNvSpPr>
          <p:nvPr>
            <p:ph type="sldNum" sz="quarter" idx="5"/>
          </p:nvPr>
        </p:nvSpPr>
        <p:spPr/>
        <p:txBody>
          <a:bodyPr/>
          <a:lstStyle/>
          <a:p>
            <a:fld id="{E2C1DF50-9F81-42C0-885B-F3054E4F5832}" type="slidenum">
              <a:rPr lang="en-US" smtClean="0"/>
              <a:t>5</a:t>
            </a:fld>
            <a:endParaRPr lang="en-US" dirty="0"/>
          </a:p>
        </p:txBody>
      </p:sp>
    </p:spTree>
    <p:extLst>
      <p:ext uri="{BB962C8B-B14F-4D97-AF65-F5344CB8AC3E}">
        <p14:creationId xmlns:p14="http://schemas.microsoft.com/office/powerpoint/2010/main" val="31244979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GROUP study</a:t>
            </a:r>
          </a:p>
          <a:p>
            <a:pPr lvl="1"/>
            <a:r>
              <a:rPr lang="en-US" sz="2533" b="1" dirty="0"/>
              <a:t>43.2%</a:t>
            </a:r>
            <a:r>
              <a:rPr lang="en-US" sz="2533" dirty="0"/>
              <a:t> of O neg units given to non-O neg recipients</a:t>
            </a:r>
          </a:p>
          <a:p>
            <a:pPr lvl="2"/>
            <a:r>
              <a:rPr lang="en-US" sz="2266" dirty="0"/>
              <a:t>Top 3 reasons:  emergency transfusion, unit near expiration, meet antigen negative requirement</a:t>
            </a:r>
          </a:p>
          <a:p>
            <a:r>
              <a:rPr lang="en-US" sz="3067" dirty="0"/>
              <a:t>Stanford experience</a:t>
            </a:r>
          </a:p>
          <a:p>
            <a:pPr lvl="1"/>
            <a:r>
              <a:rPr lang="en-US" sz="2533" b="1" dirty="0"/>
              <a:t>67%</a:t>
            </a:r>
            <a:r>
              <a:rPr lang="en-US" sz="2533" dirty="0"/>
              <a:t> O neg units transfused to non-O neg recipients, </a:t>
            </a:r>
          </a:p>
          <a:p>
            <a:pPr lvl="2"/>
            <a:r>
              <a:rPr lang="en-US" sz="2266" dirty="0"/>
              <a:t>O neg units at end of shelf life more likely to be transfused to non-O neg patients to prevent wastage</a:t>
            </a:r>
          </a:p>
          <a:p>
            <a:r>
              <a:rPr lang="en-US" sz="2800" dirty="0"/>
              <a:t>OPTIMUS study  </a:t>
            </a:r>
          </a:p>
          <a:p>
            <a:pPr lvl="1"/>
            <a:r>
              <a:rPr lang="en-US" sz="2533" b="1" dirty="0"/>
              <a:t>44.5%</a:t>
            </a:r>
            <a:r>
              <a:rPr lang="en-US" sz="2533" dirty="0"/>
              <a:t> O neg transfusions could have used O pos</a:t>
            </a:r>
          </a:p>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6</a:t>
            </a:fld>
            <a:endParaRPr lang="en-US" altLang="en-US" dirty="0"/>
          </a:p>
        </p:txBody>
      </p:sp>
    </p:spTree>
    <p:extLst>
      <p:ext uri="{BB962C8B-B14F-4D97-AF65-F5344CB8AC3E}">
        <p14:creationId xmlns:p14="http://schemas.microsoft.com/office/powerpoint/2010/main" val="50841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7</a:t>
            </a:fld>
            <a:endParaRPr lang="en-US" altLang="en-US" dirty="0"/>
          </a:p>
        </p:txBody>
      </p:sp>
    </p:spTree>
    <p:extLst>
      <p:ext uri="{BB962C8B-B14F-4D97-AF65-F5344CB8AC3E}">
        <p14:creationId xmlns:p14="http://schemas.microsoft.com/office/powerpoint/2010/main" val="2450428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AABB Association Bulletin on Recommendations for the use of group O red blood cells is an excellent resource that provides actionable and evidence-based recommendations for both hospitals and blood collectors to help stabilize the group O negative supply.  This document tells us that blood collectors have a responsibility to share education on O neg stewardship with hospitals (it has great info for hospitals as well!)</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a:p>
            <a:pPr algn="l" rtl="0" fontAlgn="base">
              <a:lnSpc>
                <a:spcPts val="1350"/>
              </a:lnSpc>
              <a:buFont typeface="Arial" panose="020B0604020202020204" pitchFamily="34" charset="0"/>
              <a:buChar char="•"/>
            </a:pPr>
            <a:r>
              <a:rPr lang="en-US" sz="1200" b="0" i="0" u="none" strike="noStrike" dirty="0">
                <a:solidFill>
                  <a:srgbClr val="444444"/>
                </a:solidFill>
                <a:effectLst/>
                <a:latin typeface="Calibri" panose="020F0502020204030204" pitchFamily="34" charset="0"/>
              </a:rPr>
              <a:t>Transfuse type-specific, crossmatch-compatible blood whenever possible</a:t>
            </a:r>
            <a:r>
              <a:rPr lang="en-US" sz="1200" b="0" i="0" dirty="0">
                <a:solidFill>
                  <a:srgbClr val="444444"/>
                </a:solidFill>
                <a:effectLst/>
                <a:latin typeface="Calibri" panose="020F0502020204030204" pitchFamily="34" charset="0"/>
              </a:rPr>
              <a:t>​</a:t>
            </a:r>
            <a:endParaRPr lang="en-US" b="0" i="0" dirty="0">
              <a:solidFill>
                <a:srgbClr val="444444"/>
              </a:solidFill>
              <a:effectLst/>
              <a:latin typeface="Arial" panose="020B0604020202020204" pitchFamily="34" charset="0"/>
            </a:endParaRPr>
          </a:p>
          <a:p>
            <a:pPr algn="l" rtl="0" fontAlgn="base">
              <a:lnSpc>
                <a:spcPts val="1350"/>
              </a:lnSpc>
              <a:buFont typeface="Arial" panose="020B0604020202020204" pitchFamily="34" charset="0"/>
              <a:buChar char="•"/>
            </a:pPr>
            <a:r>
              <a:rPr lang="en-US" sz="1200" b="0" i="0" u="none" strike="noStrike" dirty="0">
                <a:solidFill>
                  <a:srgbClr val="444444"/>
                </a:solidFill>
                <a:effectLst/>
                <a:latin typeface="Calibri" panose="020F0502020204030204" pitchFamily="34" charset="0"/>
              </a:rPr>
              <a:t>Save O negative RBCs for O negative patients and, in an emergency when blood type is unknown, for females of childbearing potential (but switch to type specific as soon as you can!)</a:t>
            </a:r>
          </a:p>
          <a:p>
            <a:pPr algn="l" rtl="0" fontAlgn="base">
              <a:lnSpc>
                <a:spcPts val="1350"/>
              </a:lnSpc>
              <a:buFont typeface="Arial" panose="020B0604020202020204" pitchFamily="34" charset="0"/>
              <a:buChar char="•"/>
            </a:pPr>
            <a:r>
              <a:rPr lang="en-US" sz="1200" b="0" i="0" u="none" strike="noStrike" dirty="0">
                <a:solidFill>
                  <a:srgbClr val="444444"/>
                </a:solidFill>
                <a:effectLst/>
                <a:latin typeface="Calibri" panose="020F0502020204030204" pitchFamily="34" charset="0"/>
              </a:rPr>
              <a:t>Ensure you have policies to define how to start emergency transfusions in patients of unknown blood types with O positive red cells. </a:t>
            </a:r>
            <a:endParaRPr lang="en-US" b="0" i="0" dirty="0">
              <a:solidFill>
                <a:srgbClr val="444444"/>
              </a:solidFill>
              <a:effectLst/>
              <a:latin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8</a:t>
            </a:fld>
            <a:endParaRPr lang="en-US" altLang="en-US" dirty="0"/>
          </a:p>
        </p:txBody>
      </p:sp>
    </p:spTree>
    <p:extLst>
      <p:ext uri="{BB962C8B-B14F-4D97-AF65-F5344CB8AC3E}">
        <p14:creationId xmlns:p14="http://schemas.microsoft.com/office/powerpoint/2010/main" val="756251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9B6DC0-EFA5-CB1B-7EE0-01B0CC7E8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59CC5C-F6AB-5C51-DE27-D6F52C0D79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42AC1-E1FF-ADD9-0D10-5A2512155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D0BACEE-E919-3E6F-B4ED-2595654346B0}"/>
              </a:ext>
            </a:extLst>
          </p:cNvPr>
          <p:cNvSpPr>
            <a:spLocks noGrp="1"/>
          </p:cNvSpPr>
          <p:nvPr>
            <p:ph type="sldNum" sz="quarter" idx="5"/>
          </p:nvPr>
        </p:nvSpPr>
        <p:spPr/>
        <p:txBody>
          <a:bodyPr/>
          <a:lstStyle/>
          <a:p>
            <a:fld id="{32147365-E455-3545-B722-CC3F3EF8BD17}" type="slidenum">
              <a:rPr lang="en-US" altLang="en-US" smtClean="0"/>
              <a:pPr/>
              <a:t>9</a:t>
            </a:fld>
            <a:endParaRPr lang="en-US" altLang="en-US" dirty="0"/>
          </a:p>
        </p:txBody>
      </p:sp>
    </p:spTree>
    <p:extLst>
      <p:ext uri="{BB962C8B-B14F-4D97-AF65-F5344CB8AC3E}">
        <p14:creationId xmlns:p14="http://schemas.microsoft.com/office/powerpoint/2010/main" val="2111682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10</a:t>
            </a:fld>
            <a:endParaRPr lang="en-US" altLang="en-US" dirty="0"/>
          </a:p>
        </p:txBody>
      </p:sp>
    </p:spTree>
    <p:extLst>
      <p:ext uri="{BB962C8B-B14F-4D97-AF65-F5344CB8AC3E}">
        <p14:creationId xmlns:p14="http://schemas.microsoft.com/office/powerpoint/2010/main" val="1962007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transfusion should never be withheld from a bleeding patient. If group O Rh(D)- negative units are not available for a female of childbearing potential, then the benefit of an emergent Rh(D)-positive blood transfusion must be balanced against the risk of alloimmunization</a:t>
            </a:r>
          </a:p>
        </p:txBody>
      </p:sp>
      <p:sp>
        <p:nvSpPr>
          <p:cNvPr id="4" name="Slide Number Placeholder 3"/>
          <p:cNvSpPr>
            <a:spLocks noGrp="1"/>
          </p:cNvSpPr>
          <p:nvPr>
            <p:ph type="sldNum" sz="quarter" idx="5"/>
          </p:nvPr>
        </p:nvSpPr>
        <p:spPr/>
        <p:txBody>
          <a:bodyPr/>
          <a:lstStyle/>
          <a:p>
            <a:fld id="{32147365-E455-3545-B722-CC3F3EF8BD17}" type="slidenum">
              <a:rPr lang="en-US" altLang="en-US" smtClean="0"/>
              <a:pPr/>
              <a:t>11</a:t>
            </a:fld>
            <a:endParaRPr lang="en-US" altLang="en-US" dirty="0"/>
          </a:p>
        </p:txBody>
      </p:sp>
    </p:spTree>
    <p:extLst>
      <p:ext uri="{BB962C8B-B14F-4D97-AF65-F5344CB8AC3E}">
        <p14:creationId xmlns:p14="http://schemas.microsoft.com/office/powerpoint/2010/main" val="31475308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Slide Number Placeholder 8">
            <a:extLst>
              <a:ext uri="{FF2B5EF4-FFF2-40B4-BE49-F238E27FC236}">
                <a16:creationId xmlns:a16="http://schemas.microsoft.com/office/drawing/2014/main" id="{47E0A9E4-2EB3-6DB0-52C2-0E1B120B69DE}"/>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42035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Column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5" name="Content Placeholder 2"/>
          <p:cNvSpPr>
            <a:spLocks noGrp="1"/>
          </p:cNvSpPr>
          <p:nvPr>
            <p:ph sz="half" idx="1"/>
          </p:nvPr>
        </p:nvSpPr>
        <p:spPr>
          <a:xfrm>
            <a:off x="457200" y="1200151"/>
            <a:ext cx="4038600" cy="3086306"/>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6" name="Content Placeholder 3"/>
          <p:cNvSpPr>
            <a:spLocks noGrp="1"/>
          </p:cNvSpPr>
          <p:nvPr>
            <p:ph sz="half" idx="2"/>
          </p:nvPr>
        </p:nvSpPr>
        <p:spPr>
          <a:xfrm>
            <a:off x="4648200" y="1200151"/>
            <a:ext cx="4038600" cy="3086307"/>
          </a:xfrm>
        </p:spPr>
        <p:txBody>
          <a:bodyPr/>
          <a:lstStyle>
            <a:lvl1pPr>
              <a:defRPr sz="26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Click to edit Master text </a:t>
            </a:r>
          </a:p>
          <a:p>
            <a:pPr lvl="1"/>
            <a:r>
              <a:rPr lang="en-US"/>
              <a:t>Second level</a:t>
            </a:r>
          </a:p>
          <a:p>
            <a:pPr lvl="2"/>
            <a:r>
              <a:rPr lang="en-US"/>
              <a:t>Third level</a:t>
            </a:r>
          </a:p>
          <a:p>
            <a:pPr lvl="3"/>
            <a:r>
              <a:rPr lang="en-US"/>
              <a:t>Fourth level</a:t>
            </a:r>
          </a:p>
          <a:p>
            <a:pPr lvl="4"/>
            <a:r>
              <a:rPr lang="en-US"/>
              <a:t>Fifth level</a:t>
            </a:r>
          </a:p>
        </p:txBody>
      </p:sp>
      <p:sp>
        <p:nvSpPr>
          <p:cNvPr id="7" name="Footer Placeholder 3">
            <a:extLst>
              <a:ext uri="{FF2B5EF4-FFF2-40B4-BE49-F238E27FC236}">
                <a16:creationId xmlns:a16="http://schemas.microsoft.com/office/drawing/2014/main" id="{26FB1B93-B263-1448-911D-DC5426E360ED}"/>
              </a:ext>
            </a:extLst>
          </p:cNvPr>
          <p:cNvSpPr>
            <a:spLocks noGrp="1"/>
          </p:cNvSpPr>
          <p:nvPr>
            <p:ph type="ftr" sz="quarter" idx="10"/>
          </p:nvPr>
        </p:nvSpPr>
        <p:spPr/>
        <p:txBody>
          <a:bodyPr/>
          <a:lstStyle>
            <a:lvl1pPr>
              <a:defRPr/>
            </a:lvl1pPr>
          </a:lstStyle>
          <a:p>
            <a:pPr>
              <a:defRPr/>
            </a:pPr>
            <a:endParaRPr lang="en-US" dirty="0"/>
          </a:p>
        </p:txBody>
      </p:sp>
      <p:sp>
        <p:nvSpPr>
          <p:cNvPr id="8" name="Slide Number Placeholder 8">
            <a:extLst>
              <a:ext uri="{FF2B5EF4-FFF2-40B4-BE49-F238E27FC236}">
                <a16:creationId xmlns:a16="http://schemas.microsoft.com/office/drawing/2014/main" id="{59EB029D-92B9-3949-B2B4-7279A1A15387}"/>
              </a:ext>
            </a:extLst>
          </p:cNvPr>
          <p:cNvSpPr>
            <a:spLocks noGrp="1"/>
          </p:cNvSpPr>
          <p:nvPr>
            <p:ph type="sldNum" sz="quarter" idx="11"/>
          </p:nvPr>
        </p:nvSpPr>
        <p:spPr/>
        <p:txBody>
          <a:bodyPr/>
          <a:lstStyle>
            <a:lvl1pPr>
              <a:defRPr/>
            </a:lvl1pPr>
          </a:lstStyle>
          <a:p>
            <a:fld id="{241F6EB1-77E1-8745-AB25-831EAE796211}" type="slidenum">
              <a:rPr lang="en-US" altLang="en-US"/>
              <a:pPr/>
              <a:t>‹#›</a:t>
            </a:fld>
            <a:endParaRPr lang="en-US" altLang="en-US" dirty="0"/>
          </a:p>
        </p:txBody>
      </p:sp>
    </p:spTree>
    <p:extLst>
      <p:ext uri="{BB962C8B-B14F-4D97-AF65-F5344CB8AC3E}">
        <p14:creationId xmlns:p14="http://schemas.microsoft.com/office/powerpoint/2010/main" val="28520503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D099D7-2E43-4C7A-BDAA-5385D0FD7BD4}" type="datetimeFigureOut">
              <a:rPr lang="en-US" smtClean="0"/>
              <a:t>2/20/2025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253766" y="4875790"/>
            <a:ext cx="295424" cy="274638"/>
          </a:xfrm>
          <a:prstGeom prst="rect">
            <a:avLst/>
          </a:prstGeom>
        </p:spPr>
        <p:txBody>
          <a:bodyPr/>
          <a:lstStyle/>
          <a:p>
            <a:fld id="{5DB7D103-2882-4BD8-AB2F-7D8B92AE1A5F}" type="slidenum">
              <a:rPr lang="en-US" smtClean="0"/>
              <a:t>‹#›</a:t>
            </a:fld>
            <a:endParaRPr lang="en-US" dirty="0"/>
          </a:p>
        </p:txBody>
      </p:sp>
    </p:spTree>
    <p:extLst>
      <p:ext uri="{BB962C8B-B14F-4D97-AF65-F5344CB8AC3E}">
        <p14:creationId xmlns:p14="http://schemas.microsoft.com/office/powerpoint/2010/main" val="1122172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8229600" cy="2967019"/>
          </a:xfrm>
        </p:spPr>
        <p:txBody>
          <a:bodyPr wrap="square"/>
          <a:lstStyle/>
          <a:p>
            <a:pPr lvl="0"/>
            <a:r>
              <a:rPr lang="en-US"/>
              <a:t>Click to edit Master text</a:t>
            </a:r>
          </a:p>
          <a:p>
            <a:pPr lvl="1"/>
            <a:r>
              <a:rPr lang="en-US"/>
              <a:t>Second level</a:t>
            </a:r>
          </a:p>
          <a:p>
            <a:pPr lvl="2"/>
            <a:r>
              <a:rPr lang="en-US"/>
              <a:t>Third level</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12" name="Slide Number Placeholder 8">
            <a:extLst>
              <a:ext uri="{FF2B5EF4-FFF2-40B4-BE49-F238E27FC236}">
                <a16:creationId xmlns:a16="http://schemas.microsoft.com/office/drawing/2014/main" id="{1314DE29-27DD-020A-0984-B5E7609D93CE}"/>
              </a:ext>
            </a:extLst>
          </p:cNvPr>
          <p:cNvSpPr>
            <a:spLocks noGrp="1"/>
          </p:cNvSpPr>
          <p:nvPr>
            <p:ph type="sldNum" sz="quarter" idx="14"/>
          </p:nvPr>
        </p:nvSpPr>
        <p:spPr>
          <a:xfrm>
            <a:off x="287394" y="4765726"/>
            <a:ext cx="295424" cy="274638"/>
          </a:xfrm>
        </p:spPr>
        <p:txBody>
          <a:bodyPr/>
          <a:lstStyle>
            <a:lvl1pPr>
              <a:defRPr/>
            </a:lvl1pPr>
          </a:lstStyle>
          <a:p>
            <a:fld id="{C602A7E9-85B4-EB4A-8CED-A3527A5FD66A}" type="slidenum">
              <a:rPr lang="en-US" altLang="en-US" smtClean="0"/>
              <a:pPr/>
              <a:t>‹#›</a:t>
            </a:fld>
            <a:r>
              <a:rPr lang="en-US" altLang="en-US" dirty="0"/>
              <a:t> </a:t>
            </a:r>
          </a:p>
        </p:txBody>
      </p:sp>
    </p:spTree>
    <p:extLst>
      <p:ext uri="{BB962C8B-B14F-4D97-AF65-F5344CB8AC3E}">
        <p14:creationId xmlns:p14="http://schemas.microsoft.com/office/powerpoint/2010/main" val="504847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8229600" cy="407465"/>
          </a:xfrm>
          <a:prstGeom prst="rect">
            <a:avLst/>
          </a:prstGeom>
        </p:spPr>
        <p:txBody>
          <a:bodyPr wrap="square" lIns="0" rIns="0" anchor="t">
            <a:noAutofit/>
          </a:bodyPr>
          <a:lstStyle/>
          <a:p>
            <a:r>
              <a:rPr lang="en-US"/>
              <a:t>Click to edit Master title</a:t>
            </a:r>
          </a:p>
        </p:txBody>
      </p:sp>
      <p:sp>
        <p:nvSpPr>
          <p:cNvPr id="6" name="Content Placeholder 5">
            <a:extLst>
              <a:ext uri="{FF2B5EF4-FFF2-40B4-BE49-F238E27FC236}">
                <a16:creationId xmlns:a16="http://schemas.microsoft.com/office/drawing/2014/main" id="{D11C6C0D-F237-DD44-814A-F06293C63A16}"/>
              </a:ext>
            </a:extLst>
          </p:cNvPr>
          <p:cNvSpPr>
            <a:spLocks noGrp="1"/>
          </p:cNvSpPr>
          <p:nvPr>
            <p:ph sz="quarter" idx="15"/>
          </p:nvPr>
        </p:nvSpPr>
        <p:spPr>
          <a:xfrm>
            <a:off x="401478" y="809406"/>
            <a:ext cx="8229600" cy="315912"/>
          </a:xfrm>
        </p:spPr>
        <p:txBody>
          <a:bodyPr wrap="square" lIns="0" rIns="0"/>
          <a:lstStyle>
            <a:lvl1pPr marL="0" indent="0">
              <a:buNone/>
              <a:defRPr sz="1500" b="1"/>
            </a:lvl1pPr>
          </a:lstStyle>
          <a:p>
            <a:pPr lvl="0"/>
            <a:r>
              <a:rPr lang="en-US"/>
              <a:t>Edit Master text styles</a:t>
            </a:r>
          </a:p>
        </p:txBody>
      </p:sp>
      <p:sp>
        <p:nvSpPr>
          <p:cNvPr id="9" name="Slide Number Placeholder 8">
            <a:extLst>
              <a:ext uri="{FF2B5EF4-FFF2-40B4-BE49-F238E27FC236}">
                <a16:creationId xmlns:a16="http://schemas.microsoft.com/office/drawing/2014/main" id="{516EB6C4-158C-78D4-3784-DAC1FE32AA7B}"/>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29367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1478" y="365761"/>
            <a:ext cx="3884025" cy="827313"/>
          </a:xfrm>
          <a:prstGeom prst="rect">
            <a:avLst/>
          </a:prstGeom>
        </p:spPr>
        <p:txBody>
          <a:bodyPr wrap="square" lIns="0" rIns="0" anchor="t">
            <a:noAutofit/>
          </a:bodyPr>
          <a:lstStyle/>
          <a:p>
            <a:r>
              <a:rPr lang="en-US"/>
              <a:t>Click to edit Master title</a:t>
            </a:r>
          </a:p>
        </p:txBody>
      </p:sp>
      <p:sp>
        <p:nvSpPr>
          <p:cNvPr id="9" name="Text Placeholder 8"/>
          <p:cNvSpPr>
            <a:spLocks noGrp="1"/>
          </p:cNvSpPr>
          <p:nvPr>
            <p:ph type="body" sz="quarter" idx="12" hasCustomPrompt="1"/>
          </p:nvPr>
        </p:nvSpPr>
        <p:spPr>
          <a:xfrm>
            <a:off x="401478" y="1357533"/>
            <a:ext cx="3884025" cy="2967019"/>
          </a:xfrm>
        </p:spPr>
        <p:txBody>
          <a:bodyPr wrap="square"/>
          <a:lstStyle/>
          <a:p>
            <a:pPr lvl="0"/>
            <a:r>
              <a:rPr lang="en-US"/>
              <a:t>Click to edit Master text</a:t>
            </a:r>
          </a:p>
          <a:p>
            <a:pPr lvl="1"/>
            <a:r>
              <a:rPr lang="en-US"/>
              <a:t>Second level</a:t>
            </a:r>
          </a:p>
          <a:p>
            <a:pPr lvl="2"/>
            <a:r>
              <a:rPr lang="en-US"/>
              <a:t>Third level</a:t>
            </a:r>
          </a:p>
        </p:txBody>
      </p:sp>
      <p:sp>
        <p:nvSpPr>
          <p:cNvPr id="4" name="Picture Placeholder 3">
            <a:extLst>
              <a:ext uri="{FF2B5EF4-FFF2-40B4-BE49-F238E27FC236}">
                <a16:creationId xmlns:a16="http://schemas.microsoft.com/office/drawing/2014/main" id="{FDCD3F5A-928A-E445-9575-B2BE0DB50CC7}"/>
              </a:ext>
            </a:extLst>
          </p:cNvPr>
          <p:cNvSpPr>
            <a:spLocks noGrp="1"/>
          </p:cNvSpPr>
          <p:nvPr>
            <p:ph type="pic" sz="quarter" idx="16"/>
          </p:nvPr>
        </p:nvSpPr>
        <p:spPr>
          <a:xfrm>
            <a:off x="5033555" y="0"/>
            <a:ext cx="4110446" cy="5143500"/>
          </a:xfrm>
          <a:solidFill>
            <a:schemeClr val="bg1">
              <a:lumMod val="95000"/>
            </a:schemeClr>
          </a:solidFill>
        </p:spPr>
        <p:txBody>
          <a:bodyPr/>
          <a:lstStyle>
            <a:lvl1pPr marL="0" indent="0">
              <a:buNone/>
              <a:defRPr/>
            </a:lvl1pPr>
          </a:lstStyle>
          <a:p>
            <a:endParaRPr lang="en-US" dirty="0"/>
          </a:p>
        </p:txBody>
      </p:sp>
      <p:sp>
        <p:nvSpPr>
          <p:cNvPr id="7" name="Slide Number Placeholder 8">
            <a:extLst>
              <a:ext uri="{FF2B5EF4-FFF2-40B4-BE49-F238E27FC236}">
                <a16:creationId xmlns:a16="http://schemas.microsoft.com/office/drawing/2014/main" id="{D05FB45B-AC93-2A79-E594-C3FD7045EC14}"/>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343661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lide: Text Only">
    <p:spTree>
      <p:nvGrpSpPr>
        <p:cNvPr id="1" name=""/>
        <p:cNvGrpSpPr/>
        <p:nvPr/>
      </p:nvGrpSpPr>
      <p:grpSpPr>
        <a:xfrm>
          <a:off x="0" y="0"/>
          <a:ext cx="0" cy="0"/>
          <a:chOff x="0" y="0"/>
          <a:chExt cx="0" cy="0"/>
        </a:xfrm>
      </p:grpSpPr>
      <p:sp>
        <p:nvSpPr>
          <p:cNvPr id="2" name="Title 1"/>
          <p:cNvSpPr>
            <a:spLocks noGrp="1"/>
          </p:cNvSpPr>
          <p:nvPr>
            <p:ph type="title"/>
          </p:nvPr>
        </p:nvSpPr>
        <p:spPr>
          <a:xfrm>
            <a:off x="1053737" y="1534156"/>
            <a:ext cx="7062651" cy="2075188"/>
          </a:xfrm>
          <a:prstGeom prst="rect">
            <a:avLst/>
          </a:prstGeom>
        </p:spPr>
        <p:txBody>
          <a:bodyPr wrap="square" lIns="0" rIns="0" anchor="ctr">
            <a:noAutofit/>
          </a:bodyPr>
          <a:lstStyle>
            <a:lvl1pPr algn="ctr">
              <a:defRPr sz="2900" b="1">
                <a:solidFill>
                  <a:srgbClr val="387A78"/>
                </a:solidFill>
                <a:latin typeface="Arial" panose="020B0604020202020204" pitchFamily="34" charset="0"/>
                <a:cs typeface="Arial" panose="020B0604020202020204" pitchFamily="34" charset="0"/>
              </a:defRPr>
            </a:lvl1pPr>
          </a:lstStyle>
          <a:p>
            <a:r>
              <a:rPr lang="en-US"/>
              <a:t>Click to edit Master title</a:t>
            </a:r>
          </a:p>
        </p:txBody>
      </p:sp>
      <p:sp>
        <p:nvSpPr>
          <p:cNvPr id="8" name="Slide Number Placeholder 8">
            <a:extLst>
              <a:ext uri="{FF2B5EF4-FFF2-40B4-BE49-F238E27FC236}">
                <a16:creationId xmlns:a16="http://schemas.microsoft.com/office/drawing/2014/main" id="{E55A7C83-469D-B575-4CDC-B1B766665261}"/>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40483940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act Information">
    <p:spTree>
      <p:nvGrpSpPr>
        <p:cNvPr id="1" name=""/>
        <p:cNvGrpSpPr/>
        <p:nvPr/>
      </p:nvGrpSpPr>
      <p:grpSpPr>
        <a:xfrm>
          <a:off x="0" y="0"/>
          <a:ext cx="0" cy="0"/>
          <a:chOff x="0" y="0"/>
          <a:chExt cx="0" cy="0"/>
        </a:xfrm>
      </p:grpSpPr>
      <p:sp>
        <p:nvSpPr>
          <p:cNvPr id="2" name="Title 1"/>
          <p:cNvSpPr>
            <a:spLocks noGrp="1"/>
          </p:cNvSpPr>
          <p:nvPr>
            <p:ph type="title"/>
          </p:nvPr>
        </p:nvSpPr>
        <p:spPr>
          <a:xfrm>
            <a:off x="1053737" y="1772912"/>
            <a:ext cx="7062651" cy="678188"/>
          </a:xfrm>
          <a:prstGeom prst="rect">
            <a:avLst/>
          </a:prstGeom>
        </p:spPr>
        <p:txBody>
          <a:bodyPr wrap="square" lIns="0" rIns="0" anchor="t">
            <a:noAutofit/>
          </a:bodyPr>
          <a:lstStyle>
            <a:lvl1pPr algn="ctr">
              <a:defRPr sz="2900" b="1">
                <a:solidFill>
                  <a:srgbClr val="387A78"/>
                </a:solidFill>
                <a:latin typeface="Arial" panose="020B0604020202020204" pitchFamily="34" charset="0"/>
                <a:cs typeface="Arial" panose="020B0604020202020204" pitchFamily="34" charset="0"/>
              </a:defRPr>
            </a:lvl1pPr>
          </a:lstStyle>
          <a:p>
            <a:r>
              <a:rPr lang="en-US"/>
              <a:t>Click to edit Master title</a:t>
            </a:r>
          </a:p>
        </p:txBody>
      </p:sp>
      <p:sp>
        <p:nvSpPr>
          <p:cNvPr id="6" name="Text Placeholder 5">
            <a:extLst>
              <a:ext uri="{FF2B5EF4-FFF2-40B4-BE49-F238E27FC236}">
                <a16:creationId xmlns:a16="http://schemas.microsoft.com/office/drawing/2014/main" id="{1025C421-C1CC-584F-AA73-AB3AF049C91F}"/>
              </a:ext>
            </a:extLst>
          </p:cNvPr>
          <p:cNvSpPr>
            <a:spLocks noGrp="1"/>
          </p:cNvSpPr>
          <p:nvPr>
            <p:ph type="body" sz="quarter" idx="15"/>
          </p:nvPr>
        </p:nvSpPr>
        <p:spPr>
          <a:xfrm>
            <a:off x="1053737" y="2590800"/>
            <a:ext cx="7062651" cy="1295400"/>
          </a:xfrm>
        </p:spPr>
        <p:txBody>
          <a:bodyPr/>
          <a:lstStyle>
            <a:lvl1pPr marL="0" indent="0" algn="ctr">
              <a:spcAft>
                <a:spcPts val="600"/>
              </a:spcAft>
              <a:buNone/>
              <a:defRPr b="0">
                <a:solidFill>
                  <a:schemeClr val="tx1"/>
                </a:solidFill>
              </a:defRPr>
            </a:lvl1pPr>
          </a:lstStyle>
          <a:p>
            <a:pPr lvl="0"/>
            <a:r>
              <a:rPr lang="en-US"/>
              <a:t>Edit Master text styles</a:t>
            </a:r>
          </a:p>
        </p:txBody>
      </p:sp>
      <p:sp>
        <p:nvSpPr>
          <p:cNvPr id="9" name="Slide Number Placeholder 8">
            <a:extLst>
              <a:ext uri="{FF2B5EF4-FFF2-40B4-BE49-F238E27FC236}">
                <a16:creationId xmlns:a16="http://schemas.microsoft.com/office/drawing/2014/main" id="{85D5BA15-F6BD-74F8-AB94-38DAD37D6E79}"/>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3630B78F-8D00-1641-BBCA-D77FD1E0A0EF}" type="slidenum">
              <a:rPr lang="en-US" altLang="en-US" smtClean="0"/>
              <a:pPr/>
              <a:t>‹#›</a:t>
            </a:fld>
            <a:endParaRPr lang="en-US" altLang="en-US" dirty="0"/>
          </a:p>
        </p:txBody>
      </p:sp>
    </p:spTree>
    <p:extLst>
      <p:ext uri="{BB962C8B-B14F-4D97-AF65-F5344CB8AC3E}">
        <p14:creationId xmlns:p14="http://schemas.microsoft.com/office/powerpoint/2010/main" val="3118809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4" name="Picture 3" descr="A white circle with a red cross on it&#10;&#10;Description automatically generated">
            <a:extLst>
              <a:ext uri="{FF2B5EF4-FFF2-40B4-BE49-F238E27FC236}">
                <a16:creationId xmlns:a16="http://schemas.microsoft.com/office/drawing/2014/main" id="{352F1B80-1784-36FD-7DAF-37DAE703BA6F}"/>
              </a:ext>
            </a:extLst>
          </p:cNvPr>
          <p:cNvPicPr>
            <a:picLocks noChangeAspect="1"/>
          </p:cNvPicPr>
          <p:nvPr userDrawn="1"/>
        </p:nvPicPr>
        <p:blipFill>
          <a:blip r:embed="rId2"/>
          <a:stretch>
            <a:fillRect/>
          </a:stretch>
        </p:blipFill>
        <p:spPr>
          <a:xfrm>
            <a:off x="5851982" y="2063931"/>
            <a:ext cx="2284151" cy="1051695"/>
          </a:xfrm>
          <a:prstGeom prst="rect">
            <a:avLst/>
          </a:prstGeom>
        </p:spPr>
      </p:pic>
      <p:sp>
        <p:nvSpPr>
          <p:cNvPr id="2" name="Slide Number Placeholder 8">
            <a:extLst>
              <a:ext uri="{FF2B5EF4-FFF2-40B4-BE49-F238E27FC236}">
                <a16:creationId xmlns:a16="http://schemas.microsoft.com/office/drawing/2014/main" id="{3F8183D7-FFD1-BA46-7FE9-274CA53441E6}"/>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pic>
        <p:nvPicPr>
          <p:cNvPr id="10" name="Picture 9" descr="A black background with grey text&#10;&#10;Description automatically generated">
            <a:extLst>
              <a:ext uri="{FF2B5EF4-FFF2-40B4-BE49-F238E27FC236}">
                <a16:creationId xmlns:a16="http://schemas.microsoft.com/office/drawing/2014/main" id="{DEFE9A68-AF8B-5AD5-A1A8-67FC3FD032BB}"/>
              </a:ext>
            </a:extLst>
          </p:cNvPr>
          <p:cNvPicPr>
            <a:picLocks noChangeAspect="1"/>
          </p:cNvPicPr>
          <p:nvPr userDrawn="1"/>
        </p:nvPicPr>
        <p:blipFill>
          <a:blip r:embed="rId3"/>
          <a:stretch>
            <a:fillRect/>
          </a:stretch>
        </p:blipFill>
        <p:spPr>
          <a:xfrm>
            <a:off x="901653" y="1639244"/>
            <a:ext cx="4553362" cy="2326174"/>
          </a:xfrm>
          <a:prstGeom prst="rect">
            <a:avLst/>
          </a:prstGeom>
        </p:spPr>
      </p:pic>
    </p:spTree>
    <p:extLst>
      <p:ext uri="{BB962C8B-B14F-4D97-AF65-F5344CB8AC3E}">
        <p14:creationId xmlns:p14="http://schemas.microsoft.com/office/powerpoint/2010/main" val="1891202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6" name="Title 1"/>
          <p:cNvSpPr>
            <a:spLocks noGrp="1"/>
          </p:cNvSpPr>
          <p:nvPr>
            <p:ph type="title"/>
          </p:nvPr>
        </p:nvSpPr>
        <p:spPr>
          <a:xfrm>
            <a:off x="457200" y="205979"/>
            <a:ext cx="8229600" cy="857250"/>
          </a:xfrm>
        </p:spPr>
        <p:txBody>
          <a:bodyPr/>
          <a:lstStyle/>
          <a:p>
            <a:r>
              <a:rPr lang="en-US"/>
              <a:t>Click to edit Master title</a:t>
            </a:r>
          </a:p>
        </p:txBody>
      </p:sp>
      <p:sp>
        <p:nvSpPr>
          <p:cNvPr id="9" name="Content Placeholder 2"/>
          <p:cNvSpPr>
            <a:spLocks noGrp="1"/>
          </p:cNvSpPr>
          <p:nvPr>
            <p:ph sz="half" idx="1"/>
          </p:nvPr>
        </p:nvSpPr>
        <p:spPr>
          <a:xfrm>
            <a:off x="457202" y="1200152"/>
            <a:ext cx="3412270" cy="3046409"/>
          </a:xfrm>
        </p:spPr>
        <p:txBody>
          <a:bodyPr>
            <a:normAutofit/>
          </a:bodyPr>
          <a:lstStyle>
            <a:lvl1pPr marL="0" marR="0" indent="0" algn="r" defTabSz="457189" rtl="0" eaLnBrk="1" fontAlgn="base" latinLnBrk="0" hangingPunct="1">
              <a:lnSpc>
                <a:spcPct val="100000"/>
              </a:lnSpc>
              <a:spcBef>
                <a:spcPct val="20000"/>
              </a:spcBef>
              <a:spcAft>
                <a:spcPct val="0"/>
              </a:spcAft>
              <a:buClrTx/>
              <a:buSzTx/>
              <a:buFont typeface="Arial" charset="0"/>
              <a:buNone/>
              <a:tabLst/>
              <a:defRPr sz="2200">
                <a:latin typeface="Arial"/>
                <a:cs typeface="Arial"/>
              </a:defRPr>
            </a:lvl1pPr>
            <a:lvl2pPr marL="457189" indent="0" algn="r">
              <a:buNone/>
              <a:defRPr sz="2200"/>
            </a:lvl2pPr>
            <a:lvl3pPr marL="914378" indent="0" algn="r">
              <a:buNone/>
              <a:defRPr sz="2200"/>
            </a:lvl3pPr>
            <a:lvl4pPr marL="1371566" indent="0" algn="r">
              <a:buNone/>
              <a:defRPr sz="2200"/>
            </a:lvl4pPr>
            <a:lvl5pPr marL="1828754" indent="0" algn="r">
              <a:buNone/>
              <a:defRPr sz="2200"/>
            </a:lvl5pPr>
            <a:lvl6pPr>
              <a:defRPr sz="1800"/>
            </a:lvl6pPr>
            <a:lvl7pPr>
              <a:defRPr sz="1800"/>
            </a:lvl7pPr>
            <a:lvl8pPr>
              <a:defRPr sz="1800"/>
            </a:lvl8pPr>
            <a:lvl9pPr>
              <a:defRPr sz="1800"/>
            </a:lvl9pPr>
          </a:lstStyle>
          <a:p>
            <a:pPr lvl="0"/>
            <a:r>
              <a:rPr lang="en-US"/>
              <a:t>Click to edit Master text</a:t>
            </a:r>
          </a:p>
        </p:txBody>
      </p:sp>
      <p:sp>
        <p:nvSpPr>
          <p:cNvPr id="10" name="Content Placeholder 3"/>
          <p:cNvSpPr>
            <a:spLocks noGrp="1"/>
          </p:cNvSpPr>
          <p:nvPr>
            <p:ph sz="half" idx="2"/>
          </p:nvPr>
        </p:nvSpPr>
        <p:spPr>
          <a:xfrm>
            <a:off x="3988169" y="1200152"/>
            <a:ext cx="4698633" cy="3046409"/>
          </a:xfrm>
        </p:spPr>
        <p:txBody>
          <a:bodyPr>
            <a:normAutofit/>
          </a:bodyPr>
          <a:lstStyle>
            <a:lvl1pPr marL="0" indent="0" algn="l">
              <a:buNone/>
              <a:defRPr sz="2200">
                <a:latin typeface="Arial"/>
                <a:cs typeface="Arial"/>
              </a:defRPr>
            </a:lvl1pPr>
            <a:lvl2pPr marL="457189" indent="0" algn="l">
              <a:buNone/>
              <a:defRPr sz="2200"/>
            </a:lvl2pPr>
            <a:lvl3pPr marL="914378" indent="0" algn="l">
              <a:buNone/>
              <a:defRPr sz="2200"/>
            </a:lvl3pPr>
            <a:lvl4pPr marL="1371566" indent="0" algn="l">
              <a:buNone/>
              <a:defRPr sz="2200"/>
            </a:lvl4pPr>
            <a:lvl5pPr marL="1828754" indent="0" algn="l">
              <a:buNone/>
              <a:defRPr sz="1800"/>
            </a:lvl5pPr>
            <a:lvl6pPr>
              <a:defRPr sz="1800"/>
            </a:lvl6pPr>
            <a:lvl7pPr>
              <a:defRPr sz="1800"/>
            </a:lvl7pPr>
            <a:lvl8pPr>
              <a:defRPr sz="1800"/>
            </a:lvl8pPr>
            <a:lvl9pPr>
              <a:defRPr sz="1800"/>
            </a:lvl9pPr>
          </a:lstStyle>
          <a:p>
            <a:pPr lvl="0"/>
            <a:r>
              <a:rPr lang="en-US"/>
              <a:t>Click to edit Master text</a:t>
            </a:r>
          </a:p>
        </p:txBody>
      </p:sp>
      <p:sp>
        <p:nvSpPr>
          <p:cNvPr id="5" name="Footer Placeholder 4">
            <a:extLst>
              <a:ext uri="{FF2B5EF4-FFF2-40B4-BE49-F238E27FC236}">
                <a16:creationId xmlns:a16="http://schemas.microsoft.com/office/drawing/2014/main" id="{4385235A-7FA9-BD4E-B68F-106CD25C6420}"/>
              </a:ext>
            </a:extLst>
          </p:cNvPr>
          <p:cNvSpPr>
            <a:spLocks noGrp="1"/>
          </p:cNvSpPr>
          <p:nvPr>
            <p:ph type="ftr" sz="quarter" idx="10"/>
          </p:nvPr>
        </p:nvSpPr>
        <p:spPr/>
        <p:txBody>
          <a:bodyPr/>
          <a:lstStyle>
            <a:lvl1pPr>
              <a:defRPr/>
            </a:lvl1pPr>
          </a:lstStyle>
          <a:p>
            <a:pPr>
              <a:defRPr/>
            </a:pPr>
            <a:endParaRPr lang="en-US" dirty="0"/>
          </a:p>
        </p:txBody>
      </p:sp>
    </p:spTree>
    <p:extLst>
      <p:ext uri="{BB962C8B-B14F-4D97-AF65-F5344CB8AC3E}">
        <p14:creationId xmlns:p14="http://schemas.microsoft.com/office/powerpoint/2010/main" val="2035627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a:t>
            </a:r>
          </a:p>
        </p:txBody>
      </p:sp>
      <p:sp>
        <p:nvSpPr>
          <p:cNvPr id="9" name="Text Placeholder 8"/>
          <p:cNvSpPr>
            <a:spLocks noGrp="1"/>
          </p:cNvSpPr>
          <p:nvPr>
            <p:ph type="body" sz="quarter" idx="12"/>
          </p:nvPr>
        </p:nvSpPr>
        <p:spPr>
          <a:xfrm>
            <a:off x="457200" y="1194197"/>
            <a:ext cx="8229600" cy="3067050"/>
          </a:xfrm>
        </p:spPr>
        <p:txBody>
          <a:bodyPr/>
          <a:lstStyle/>
          <a:p>
            <a:pPr lvl="0"/>
            <a:r>
              <a:rPr lang="en-US"/>
              <a:t>Click to edit Master text</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9A9A97B-8636-7C4A-A8E4-49D1755101DD}"/>
              </a:ext>
            </a:extLst>
          </p:cNvPr>
          <p:cNvSpPr>
            <a:spLocks noGrp="1"/>
          </p:cNvSpPr>
          <p:nvPr>
            <p:ph type="ftr" sz="quarter" idx="13"/>
          </p:nvPr>
        </p:nvSpPr>
        <p:spPr/>
        <p:txBody>
          <a:bodyPr/>
          <a:lstStyle>
            <a:lvl1pPr>
              <a:defRPr/>
            </a:lvl1pPr>
          </a:lstStyle>
          <a:p>
            <a:pPr>
              <a:defRPr/>
            </a:pPr>
            <a:endParaRPr lang="en-US" dirty="0"/>
          </a:p>
        </p:txBody>
      </p:sp>
      <p:sp>
        <p:nvSpPr>
          <p:cNvPr id="5" name="Slide Number Placeholder 8">
            <a:extLst>
              <a:ext uri="{FF2B5EF4-FFF2-40B4-BE49-F238E27FC236}">
                <a16:creationId xmlns:a16="http://schemas.microsoft.com/office/drawing/2014/main" id="{CEF30EF7-48AD-4143-8ADA-2B7D3101FBEC}"/>
              </a:ext>
            </a:extLst>
          </p:cNvPr>
          <p:cNvSpPr>
            <a:spLocks noGrp="1"/>
          </p:cNvSpPr>
          <p:nvPr>
            <p:ph type="sldNum" sz="quarter" idx="14"/>
          </p:nvPr>
        </p:nvSpPr>
        <p:spPr/>
        <p:txBody>
          <a:bodyPr/>
          <a:lstStyle>
            <a:lvl1pPr>
              <a:defRPr/>
            </a:lvl1pPr>
          </a:lstStyle>
          <a:p>
            <a:fld id="{86C816C5-B87D-1F42-A30B-923C7FF15AC6}" type="slidenum">
              <a:rPr lang="en-US" altLang="en-US"/>
              <a:pPr/>
              <a:t>‹#›</a:t>
            </a:fld>
            <a:endParaRPr lang="en-US" altLang="en-US" dirty="0"/>
          </a:p>
        </p:txBody>
      </p:sp>
    </p:spTree>
    <p:extLst>
      <p:ext uri="{BB962C8B-B14F-4D97-AF65-F5344CB8AC3E}">
        <p14:creationId xmlns:p14="http://schemas.microsoft.com/office/powerpoint/2010/main" val="886931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Text Placeholder 2">
            <a:extLst>
              <a:ext uri="{FF2B5EF4-FFF2-40B4-BE49-F238E27FC236}">
                <a16:creationId xmlns:a16="http://schemas.microsoft.com/office/drawing/2014/main" id="{EC523402-AE00-FA4A-A1DD-296E1A1F592F}"/>
              </a:ext>
            </a:extLst>
          </p:cNvPr>
          <p:cNvSpPr>
            <a:spLocks noGrp="1"/>
          </p:cNvSpPr>
          <p:nvPr>
            <p:ph type="body" idx="1"/>
          </p:nvPr>
        </p:nvSpPr>
        <p:spPr bwMode="auto">
          <a:xfrm>
            <a:off x="401478" y="1361932"/>
            <a:ext cx="8229600" cy="306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en-US" altLang="en-US"/>
              <a:t>Click to edit Master text</a:t>
            </a:r>
          </a:p>
          <a:p>
            <a:pPr lvl="1"/>
            <a:r>
              <a:rPr lang="en-US" altLang="en-US"/>
              <a:t>Second level</a:t>
            </a:r>
          </a:p>
          <a:p>
            <a:pPr lvl="2"/>
            <a:r>
              <a:rPr lang="en-US" altLang="en-US"/>
              <a:t>Third level</a:t>
            </a:r>
          </a:p>
        </p:txBody>
      </p:sp>
      <p:sp>
        <p:nvSpPr>
          <p:cNvPr id="8" name="Title Placeholder 7">
            <a:extLst>
              <a:ext uri="{FF2B5EF4-FFF2-40B4-BE49-F238E27FC236}">
                <a16:creationId xmlns:a16="http://schemas.microsoft.com/office/drawing/2014/main" id="{6FF2FE20-8BDD-194C-BA82-F997945A8D29}"/>
              </a:ext>
            </a:extLst>
          </p:cNvPr>
          <p:cNvSpPr>
            <a:spLocks noGrp="1"/>
          </p:cNvSpPr>
          <p:nvPr>
            <p:ph type="title"/>
          </p:nvPr>
        </p:nvSpPr>
        <p:spPr>
          <a:xfrm>
            <a:off x="401478" y="365761"/>
            <a:ext cx="8229600" cy="411480"/>
          </a:xfrm>
          <a:prstGeom prst="rect">
            <a:avLst/>
          </a:prstGeom>
        </p:spPr>
        <p:txBody>
          <a:bodyPr vert="horz" wrap="square" lIns="0" tIns="45720" rIns="0" bIns="45720" rtlCol="0" anchor="t">
            <a:noAutofit/>
          </a:bodyPr>
          <a:lstStyle/>
          <a:p>
            <a:r>
              <a:rPr lang="en-US"/>
              <a:t>Click to edit Master title style</a:t>
            </a:r>
          </a:p>
        </p:txBody>
      </p:sp>
      <p:sp>
        <p:nvSpPr>
          <p:cNvPr id="12" name="Slide Number Placeholder 8">
            <a:extLst>
              <a:ext uri="{FF2B5EF4-FFF2-40B4-BE49-F238E27FC236}">
                <a16:creationId xmlns:a16="http://schemas.microsoft.com/office/drawing/2014/main" id="{19A5C3D1-E5B2-9948-3D52-0F0A8D4673D3}"/>
              </a:ext>
            </a:extLst>
          </p:cNvPr>
          <p:cNvSpPr txBox="1">
            <a:spLocks/>
          </p:cNvSpPr>
          <p:nvPr userDrawn="1"/>
        </p:nvSpPr>
        <p:spPr>
          <a:xfrm>
            <a:off x="520643" y="4764880"/>
            <a:ext cx="2133600"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American Red Cross</a:t>
            </a:r>
          </a:p>
        </p:txBody>
      </p:sp>
      <p:sp>
        <p:nvSpPr>
          <p:cNvPr id="14" name="Slide Number Placeholder 8">
            <a:extLst>
              <a:ext uri="{FF2B5EF4-FFF2-40B4-BE49-F238E27FC236}">
                <a16:creationId xmlns:a16="http://schemas.microsoft.com/office/drawing/2014/main" id="{799762BA-9A84-CAC9-DAE9-BC3118B0E8D8}"/>
              </a:ext>
            </a:extLst>
          </p:cNvPr>
          <p:cNvSpPr txBox="1">
            <a:spLocks/>
          </p:cNvSpPr>
          <p:nvPr userDrawn="1"/>
        </p:nvSpPr>
        <p:spPr>
          <a:xfrm>
            <a:off x="446827" y="4756152"/>
            <a:ext cx="210396"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l" defTabSz="457200" rtl="0" fontAlgn="base">
              <a:spcBef>
                <a:spcPct val="0"/>
              </a:spcBef>
              <a:spcAft>
                <a:spcPct val="0"/>
              </a:spcAft>
              <a:defRPr sz="700" kern="1200">
                <a:solidFill>
                  <a:schemeClr val="accent2"/>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r>
              <a:rPr lang="en-US" altLang="en-US" dirty="0">
                <a:solidFill>
                  <a:schemeClr val="accent4">
                    <a:lumMod val="40000"/>
                    <a:lumOff val="60000"/>
                  </a:schemeClr>
                </a:solidFill>
              </a:rPr>
              <a:t>|</a:t>
            </a:r>
          </a:p>
        </p:txBody>
      </p:sp>
      <p:sp>
        <p:nvSpPr>
          <p:cNvPr id="13" name="Slide Number Placeholder 8">
            <a:extLst>
              <a:ext uri="{FF2B5EF4-FFF2-40B4-BE49-F238E27FC236}">
                <a16:creationId xmlns:a16="http://schemas.microsoft.com/office/drawing/2014/main" id="{EBC20C8A-A87B-F5C7-C39C-1183FACF2167}"/>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a:t>
            </a:fld>
            <a:endParaRPr lang="en-US" altLang="en-US" dirty="0"/>
          </a:p>
        </p:txBody>
      </p:sp>
    </p:spTree>
    <p:extLst>
      <p:ext uri="{BB962C8B-B14F-4D97-AF65-F5344CB8AC3E}">
        <p14:creationId xmlns:p14="http://schemas.microsoft.com/office/powerpoint/2010/main" val="2050499924"/>
      </p:ext>
    </p:extLst>
  </p:cSld>
  <p:clrMap bg1="lt1" tx1="dk1" bg2="lt2" tx2="dk2" accent1="accent1" accent2="accent2" accent3="accent3" accent4="accent4" accent5="accent5" accent6="accent6" hlink="hlink" folHlink="folHlink"/>
  <p:sldLayoutIdLst>
    <p:sldLayoutId id="2147484132" r:id="rId1"/>
    <p:sldLayoutId id="2147484133" r:id="rId2"/>
    <p:sldLayoutId id="2147484268" r:id="rId3"/>
    <p:sldLayoutId id="2147484135" r:id="rId4"/>
    <p:sldLayoutId id="2147484164" r:id="rId5"/>
    <p:sldLayoutId id="2147484165" r:id="rId6"/>
    <p:sldLayoutId id="2147484166" r:id="rId7"/>
    <p:sldLayoutId id="2147484269" r:id="rId8"/>
    <p:sldLayoutId id="2147484270" r:id="rId9"/>
    <p:sldLayoutId id="2147484274" r:id="rId10"/>
    <p:sldLayoutId id="2147484275" r:id="rId11"/>
  </p:sldLayoutIdLst>
  <p:hf hdr="0" dt="0"/>
  <p:txStyles>
    <p:titleStyle>
      <a:lvl1pPr algn="l" defTabSz="457200" rtl="0" eaLnBrk="0" fontAlgn="base" hangingPunct="0">
        <a:spcBef>
          <a:spcPct val="0"/>
        </a:spcBef>
        <a:spcAft>
          <a:spcPct val="0"/>
        </a:spcAft>
        <a:defRPr sz="2100" b="1" kern="1200">
          <a:solidFill>
            <a:srgbClr val="387A78"/>
          </a:solidFill>
          <a:latin typeface="Arial"/>
          <a:ea typeface="Geneva" charset="0"/>
          <a:cs typeface="Arial"/>
        </a:defRPr>
      </a:lvl1pPr>
      <a:lvl2pPr algn="ctr" defTabSz="457200" rtl="0" eaLnBrk="0" fontAlgn="base" hangingPunct="0">
        <a:spcBef>
          <a:spcPct val="0"/>
        </a:spcBef>
        <a:spcAft>
          <a:spcPct val="0"/>
        </a:spcAft>
        <a:defRPr sz="3200">
          <a:solidFill>
            <a:srgbClr val="ED1B2E"/>
          </a:solidFill>
          <a:latin typeface="Arial" charset="0"/>
          <a:ea typeface="Geneva" charset="0"/>
        </a:defRPr>
      </a:lvl2pPr>
      <a:lvl3pPr algn="ctr" defTabSz="457200" rtl="0" eaLnBrk="0" fontAlgn="base" hangingPunct="0">
        <a:spcBef>
          <a:spcPct val="0"/>
        </a:spcBef>
        <a:spcAft>
          <a:spcPct val="0"/>
        </a:spcAft>
        <a:defRPr sz="3200">
          <a:solidFill>
            <a:srgbClr val="ED1B2E"/>
          </a:solidFill>
          <a:latin typeface="Arial" charset="0"/>
          <a:ea typeface="Geneva" charset="0"/>
        </a:defRPr>
      </a:lvl3pPr>
      <a:lvl4pPr algn="ctr" defTabSz="457200" rtl="0" eaLnBrk="0" fontAlgn="base" hangingPunct="0">
        <a:spcBef>
          <a:spcPct val="0"/>
        </a:spcBef>
        <a:spcAft>
          <a:spcPct val="0"/>
        </a:spcAft>
        <a:defRPr sz="3200">
          <a:solidFill>
            <a:srgbClr val="ED1B2E"/>
          </a:solidFill>
          <a:latin typeface="Arial" charset="0"/>
          <a:ea typeface="Geneva" charset="0"/>
        </a:defRPr>
      </a:lvl4pPr>
      <a:lvl5pPr algn="ctr" defTabSz="457200" rtl="0" eaLnBrk="0" fontAlgn="base" hangingPunct="0">
        <a:spcBef>
          <a:spcPct val="0"/>
        </a:spcBef>
        <a:spcAft>
          <a:spcPct val="0"/>
        </a:spcAft>
        <a:defRPr sz="3200">
          <a:solidFill>
            <a:srgbClr val="ED1B2E"/>
          </a:solidFill>
          <a:latin typeface="Arial" charset="0"/>
          <a:ea typeface="Geneva" charset="0"/>
        </a:defRPr>
      </a:lvl5pPr>
      <a:lvl6pPr marL="457200" algn="ctr" defTabSz="457200" rtl="0" fontAlgn="base">
        <a:spcBef>
          <a:spcPct val="0"/>
        </a:spcBef>
        <a:spcAft>
          <a:spcPct val="0"/>
        </a:spcAft>
        <a:defRPr sz="3200">
          <a:solidFill>
            <a:srgbClr val="ED1B2E"/>
          </a:solidFill>
          <a:latin typeface="Arial" charset="0"/>
          <a:ea typeface="Geneva" charset="0"/>
        </a:defRPr>
      </a:lvl6pPr>
      <a:lvl7pPr marL="914400" algn="ctr" defTabSz="457200" rtl="0" fontAlgn="base">
        <a:spcBef>
          <a:spcPct val="0"/>
        </a:spcBef>
        <a:spcAft>
          <a:spcPct val="0"/>
        </a:spcAft>
        <a:defRPr sz="3200">
          <a:solidFill>
            <a:srgbClr val="ED1B2E"/>
          </a:solidFill>
          <a:latin typeface="Arial" charset="0"/>
          <a:ea typeface="Geneva" charset="0"/>
        </a:defRPr>
      </a:lvl7pPr>
      <a:lvl8pPr marL="1371600" algn="ctr" defTabSz="457200" rtl="0" fontAlgn="base">
        <a:spcBef>
          <a:spcPct val="0"/>
        </a:spcBef>
        <a:spcAft>
          <a:spcPct val="0"/>
        </a:spcAft>
        <a:defRPr sz="3200">
          <a:solidFill>
            <a:srgbClr val="ED1B2E"/>
          </a:solidFill>
          <a:latin typeface="Arial" charset="0"/>
          <a:ea typeface="Geneva" charset="0"/>
        </a:defRPr>
      </a:lvl8pPr>
      <a:lvl9pPr marL="1828800" algn="ctr" defTabSz="457200" rtl="0" fontAlgn="base">
        <a:spcBef>
          <a:spcPct val="0"/>
        </a:spcBef>
        <a:spcAft>
          <a:spcPct val="0"/>
        </a:spcAft>
        <a:defRPr sz="3200">
          <a:solidFill>
            <a:srgbClr val="ED1B2E"/>
          </a:solidFill>
          <a:latin typeface="Arial" charset="0"/>
          <a:ea typeface="Geneva" charset="0"/>
        </a:defRPr>
      </a:lvl9pPr>
    </p:titleStyle>
    <p:bodyStyle>
      <a:lvl1pPr marL="18288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387A78"/>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hyperlink" Target="https://www.aabb.org/docs/default-source/default-document-library/resources/association-bulletins/ab19-02.pdf" TargetMode="External"/><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hyperlink" Target="https://allohopefoundation.org/learn/transfusion-medicine/" TargetMode="Externa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redcrossblood.org/biomedical-services/hospital-partner-resource-guide.html#empower-group-o-care" TargetMode="Externa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aabb.org/for-donors-patients/weekly-blood-supply-report" TargetMode="External"/><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chart" Target="../charts/chart1.xml"/><Relationship Id="rId7" Type="http://schemas.openxmlformats.org/officeDocument/2006/relationships/diagramLayout" Target="../diagrams/layout2.xml"/><Relationship Id="rId2" Type="http://schemas.openxmlformats.org/officeDocument/2006/relationships/notesSlide" Target="../notesSlides/notesSlide3.xml"/><Relationship Id="rId1" Type="http://schemas.openxmlformats.org/officeDocument/2006/relationships/slideLayout" Target="../slideLayouts/slideLayout9.xml"/><Relationship Id="rId6" Type="http://schemas.openxmlformats.org/officeDocument/2006/relationships/diagramData" Target="../diagrams/data2.xml"/><Relationship Id="rId5" Type="http://schemas.openxmlformats.org/officeDocument/2006/relationships/chart" Target="../charts/chart3.xml"/><Relationship Id="rId10" Type="http://schemas.microsoft.com/office/2007/relationships/diagramDrawing" Target="../diagrams/drawing2.xml"/><Relationship Id="rId4" Type="http://schemas.openxmlformats.org/officeDocument/2006/relationships/chart" Target="../charts/chart2.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hyperlink" Target="https://www.aabb.org/docs/default-source/default-document-library/resources/association-bulletins/ab19-02.pdf" TargetMode="External"/><Relationship Id="rId7" Type="http://schemas.openxmlformats.org/officeDocument/2006/relationships/diagramQuickStyle" Target="../diagrams/quickStyle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9.xml.rels><?xml version="1.0" encoding="UTF-8" standalone="yes"?>
<Relationships xmlns="http://schemas.openxmlformats.org/package/2006/relationships"><Relationship Id="rId3" Type="http://schemas.openxmlformats.org/officeDocument/2006/relationships/hyperlink" Target="https://www.aabb.org/docs/default-source/default-document-library/resources/association-bulletins/ab19-02.pdf"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11212-2B90-C72E-9412-542D52BBEC74}"/>
            </a:ext>
          </a:extLst>
        </p:cNvPr>
        <p:cNvGrpSpPr/>
        <p:nvPr/>
      </p:nvGrpSpPr>
      <p:grpSpPr>
        <a:xfrm>
          <a:off x="0" y="0"/>
          <a:ext cx="0" cy="0"/>
          <a:chOff x="0" y="0"/>
          <a:chExt cx="0" cy="0"/>
        </a:xfrm>
      </p:grpSpPr>
      <p:pic>
        <p:nvPicPr>
          <p:cNvPr id="3" name="Picture 2" descr="A close-up of several packages of meat&#10;&#10;Description automatically generated">
            <a:extLst>
              <a:ext uri="{FF2B5EF4-FFF2-40B4-BE49-F238E27FC236}">
                <a16:creationId xmlns:a16="http://schemas.microsoft.com/office/drawing/2014/main" id="{F48BE622-74CA-4343-3805-EA649372ECDF}"/>
              </a:ext>
            </a:extLst>
          </p:cNvPr>
          <p:cNvPicPr>
            <a:picLocks noChangeAspect="1"/>
          </p:cNvPicPr>
          <p:nvPr/>
        </p:nvPicPr>
        <p:blipFill>
          <a:blip r:embed="rId2"/>
          <a:srcRect l="23218" t="10259" r="18829" b="4372"/>
          <a:stretch/>
        </p:blipFill>
        <p:spPr>
          <a:xfrm>
            <a:off x="228144" y="205628"/>
            <a:ext cx="8687712" cy="4732244"/>
          </a:xfrm>
          <a:prstGeom prst="rect">
            <a:avLst/>
          </a:prstGeom>
        </p:spPr>
      </p:pic>
      <p:sp>
        <p:nvSpPr>
          <p:cNvPr id="4" name="Rectangle 3">
            <a:extLst>
              <a:ext uri="{FF2B5EF4-FFF2-40B4-BE49-F238E27FC236}">
                <a16:creationId xmlns:a16="http://schemas.microsoft.com/office/drawing/2014/main" id="{579F87F5-05FB-B502-B71F-600AA18DA718}"/>
              </a:ext>
            </a:extLst>
          </p:cNvPr>
          <p:cNvSpPr/>
          <p:nvPr/>
        </p:nvSpPr>
        <p:spPr>
          <a:xfrm>
            <a:off x="707903" y="0"/>
            <a:ext cx="3295920" cy="5143500"/>
          </a:xfrm>
          <a:prstGeom prst="rect">
            <a:avLst/>
          </a:prstGeom>
          <a:solidFill>
            <a:srgbClr val="387A7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dirty="0">
              <a:solidFill>
                <a:srgbClr val="9E9EA2"/>
              </a:solidFill>
            </a:endParaRPr>
          </a:p>
        </p:txBody>
      </p:sp>
      <p:sp>
        <p:nvSpPr>
          <p:cNvPr id="5" name="Text Placeholder 1">
            <a:extLst>
              <a:ext uri="{FF2B5EF4-FFF2-40B4-BE49-F238E27FC236}">
                <a16:creationId xmlns:a16="http://schemas.microsoft.com/office/drawing/2014/main" id="{398A0AA5-FC01-74DD-575E-448AC307E23A}"/>
              </a:ext>
            </a:extLst>
          </p:cNvPr>
          <p:cNvSpPr txBox="1">
            <a:spLocks/>
          </p:cNvSpPr>
          <p:nvPr/>
        </p:nvSpPr>
        <p:spPr>
          <a:xfrm>
            <a:off x="944827" y="3143114"/>
            <a:ext cx="2822072" cy="8430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en-US" sz="2400" b="1" dirty="0">
                <a:solidFill>
                  <a:schemeClr val="bg1"/>
                </a:solidFill>
                <a:ea typeface="Geneva" panose="020B0503030404040204" pitchFamily="34" charset="0"/>
              </a:rPr>
              <a:t>Safe Choices</a:t>
            </a:r>
          </a:p>
        </p:txBody>
      </p:sp>
      <p:pic>
        <p:nvPicPr>
          <p:cNvPr id="8" name="Picture 7" descr="A logo with a red cross&#10;&#10;Description automatically generated">
            <a:extLst>
              <a:ext uri="{FF2B5EF4-FFF2-40B4-BE49-F238E27FC236}">
                <a16:creationId xmlns:a16="http://schemas.microsoft.com/office/drawing/2014/main" id="{4CA626DA-F8C3-A7D1-D69C-6E11DC89A48D}"/>
              </a:ext>
            </a:extLst>
          </p:cNvPr>
          <p:cNvPicPr>
            <a:picLocks noChangeAspect="1"/>
          </p:cNvPicPr>
          <p:nvPr/>
        </p:nvPicPr>
        <p:blipFill>
          <a:blip r:embed="rId3"/>
          <a:stretch>
            <a:fillRect/>
          </a:stretch>
        </p:blipFill>
        <p:spPr>
          <a:xfrm>
            <a:off x="1299286" y="317647"/>
            <a:ext cx="2279024" cy="1045574"/>
          </a:xfrm>
          <a:prstGeom prst="rect">
            <a:avLst/>
          </a:prstGeom>
        </p:spPr>
      </p:pic>
      <p:pic>
        <p:nvPicPr>
          <p:cNvPr id="10" name="Picture 9" descr="A red and white blood drops&#10;&#10;Description automatically generated">
            <a:extLst>
              <a:ext uri="{FF2B5EF4-FFF2-40B4-BE49-F238E27FC236}">
                <a16:creationId xmlns:a16="http://schemas.microsoft.com/office/drawing/2014/main" id="{856BED37-0463-6CC8-E7DE-9E13F3DB73C1}"/>
              </a:ext>
            </a:extLst>
          </p:cNvPr>
          <p:cNvPicPr>
            <a:picLocks noChangeAspect="1"/>
          </p:cNvPicPr>
          <p:nvPr/>
        </p:nvPicPr>
        <p:blipFill>
          <a:blip r:embed="rId4"/>
          <a:stretch>
            <a:fillRect/>
          </a:stretch>
        </p:blipFill>
        <p:spPr>
          <a:xfrm>
            <a:off x="2984616" y="1549747"/>
            <a:ext cx="635583" cy="886860"/>
          </a:xfrm>
          <a:prstGeom prst="rect">
            <a:avLst/>
          </a:prstGeom>
        </p:spPr>
      </p:pic>
      <p:pic>
        <p:nvPicPr>
          <p:cNvPr id="12" name="Picture 11" descr="A black background with white text&#10;&#10;Description automatically generated">
            <a:extLst>
              <a:ext uri="{FF2B5EF4-FFF2-40B4-BE49-F238E27FC236}">
                <a16:creationId xmlns:a16="http://schemas.microsoft.com/office/drawing/2014/main" id="{C47ABDAC-1A0E-1757-B85E-C06B62A5A6EB}"/>
              </a:ext>
            </a:extLst>
          </p:cNvPr>
          <p:cNvPicPr>
            <a:picLocks noChangeAspect="1"/>
          </p:cNvPicPr>
          <p:nvPr/>
        </p:nvPicPr>
        <p:blipFill>
          <a:blip r:embed="rId5"/>
          <a:stretch>
            <a:fillRect/>
          </a:stretch>
        </p:blipFill>
        <p:spPr>
          <a:xfrm>
            <a:off x="1144186" y="1549747"/>
            <a:ext cx="1750457" cy="814791"/>
          </a:xfrm>
          <a:prstGeom prst="rect">
            <a:avLst/>
          </a:prstGeom>
        </p:spPr>
      </p:pic>
      <p:cxnSp>
        <p:nvCxnSpPr>
          <p:cNvPr id="14" name="Straight Connector 13">
            <a:extLst>
              <a:ext uri="{FF2B5EF4-FFF2-40B4-BE49-F238E27FC236}">
                <a16:creationId xmlns:a16="http://schemas.microsoft.com/office/drawing/2014/main" id="{1C16526A-9148-7DD8-162F-7D1020A8DAA3}"/>
              </a:ext>
            </a:extLst>
          </p:cNvPr>
          <p:cNvCxnSpPr>
            <a:cxnSpLocks/>
          </p:cNvCxnSpPr>
          <p:nvPr/>
        </p:nvCxnSpPr>
        <p:spPr>
          <a:xfrm>
            <a:off x="961087" y="2959446"/>
            <a:ext cx="2822072" cy="0"/>
          </a:xfrm>
          <a:prstGeom prst="line">
            <a:avLst/>
          </a:prstGeom>
          <a:ln>
            <a:solidFill>
              <a:schemeClr val="bg1"/>
            </a:solidFill>
          </a:ln>
        </p:spPr>
        <p:style>
          <a:lnRef idx="1">
            <a:schemeClr val="accent6"/>
          </a:lnRef>
          <a:fillRef idx="0">
            <a:schemeClr val="accent6"/>
          </a:fillRef>
          <a:effectRef idx="0">
            <a:schemeClr val="accent6"/>
          </a:effectRef>
          <a:fontRef idx="minor">
            <a:schemeClr val="tx1"/>
          </a:fontRef>
        </p:style>
      </p:cxnSp>
      <p:sp>
        <p:nvSpPr>
          <p:cNvPr id="2" name="Text Placeholder 1">
            <a:extLst>
              <a:ext uri="{FF2B5EF4-FFF2-40B4-BE49-F238E27FC236}">
                <a16:creationId xmlns:a16="http://schemas.microsoft.com/office/drawing/2014/main" id="{14EDE032-D367-4CC2-90A6-CB356C32C88E}"/>
              </a:ext>
            </a:extLst>
          </p:cNvPr>
          <p:cNvSpPr txBox="1">
            <a:spLocks/>
          </p:cNvSpPr>
          <p:nvPr/>
        </p:nvSpPr>
        <p:spPr>
          <a:xfrm>
            <a:off x="961087" y="4278469"/>
            <a:ext cx="2822072" cy="5473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buNone/>
            </a:pPr>
            <a:r>
              <a:rPr lang="en-US" altLang="en-US" sz="1400" b="1" dirty="0">
                <a:solidFill>
                  <a:schemeClr val="bg1"/>
                </a:solidFill>
                <a:ea typeface="Geneva" panose="020B0503030404040204" pitchFamily="34" charset="0"/>
              </a:rPr>
              <a:t>Presenter Name</a:t>
            </a:r>
          </a:p>
          <a:p>
            <a:pPr marL="0" indent="0" algn="ctr">
              <a:spcBef>
                <a:spcPts val="0"/>
              </a:spcBef>
              <a:buNone/>
            </a:pPr>
            <a:r>
              <a:rPr lang="en-US" altLang="en-US" sz="1400" b="1" dirty="0">
                <a:solidFill>
                  <a:schemeClr val="bg1"/>
                </a:solidFill>
                <a:ea typeface="Geneva" panose="020B0503030404040204" pitchFamily="34" charset="0"/>
              </a:rPr>
              <a:t>Hospital Name </a:t>
            </a:r>
          </a:p>
        </p:txBody>
      </p:sp>
    </p:spTree>
    <p:extLst>
      <p:ext uri="{BB962C8B-B14F-4D97-AF65-F5344CB8AC3E}">
        <p14:creationId xmlns:p14="http://schemas.microsoft.com/office/powerpoint/2010/main" val="35628324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F41BD-ECDB-790A-2886-1E3C06DA66C5}"/>
              </a:ext>
            </a:extLst>
          </p:cNvPr>
          <p:cNvSpPr>
            <a:spLocks noGrp="1"/>
          </p:cNvSpPr>
          <p:nvPr>
            <p:ph type="title"/>
          </p:nvPr>
        </p:nvSpPr>
        <p:spPr>
          <a:xfrm>
            <a:off x="401478" y="212498"/>
            <a:ext cx="8229600" cy="411480"/>
          </a:xfrm>
        </p:spPr>
        <p:txBody>
          <a:bodyPr/>
          <a:lstStyle/>
          <a:p>
            <a:r>
              <a:rPr lang="en-US" dirty="0"/>
              <a:t>What if the patient already has anti-D?</a:t>
            </a:r>
          </a:p>
        </p:txBody>
      </p:sp>
      <p:sp>
        <p:nvSpPr>
          <p:cNvPr id="3" name="Text Placeholder 2">
            <a:extLst>
              <a:ext uri="{FF2B5EF4-FFF2-40B4-BE49-F238E27FC236}">
                <a16:creationId xmlns:a16="http://schemas.microsoft.com/office/drawing/2014/main" id="{DD48BD32-0453-6AE3-DCCF-AEFFE31DE729}"/>
              </a:ext>
            </a:extLst>
          </p:cNvPr>
          <p:cNvSpPr>
            <a:spLocks noGrp="1"/>
          </p:cNvSpPr>
          <p:nvPr>
            <p:ph type="body" sz="quarter" idx="12"/>
          </p:nvPr>
        </p:nvSpPr>
        <p:spPr>
          <a:xfrm>
            <a:off x="221003" y="841639"/>
            <a:ext cx="3094424" cy="3731792"/>
          </a:xfrm>
        </p:spPr>
        <p:txBody>
          <a:bodyPr/>
          <a:lstStyle/>
          <a:p>
            <a:r>
              <a:rPr lang="en-US" sz="1800" dirty="0"/>
              <a:t>Risk of non-ABO hemolytic reaction after an emergency uncrossmatched transfusion is</a:t>
            </a:r>
            <a:r>
              <a:rPr lang="en-US" sz="1800" b="1" dirty="0"/>
              <a:t> very low</a:t>
            </a:r>
          </a:p>
          <a:p>
            <a:r>
              <a:rPr lang="en-US" sz="1800" dirty="0"/>
              <a:t>Non-ABO hemolytic reactions may occur </a:t>
            </a:r>
            <a:r>
              <a:rPr lang="en-US" sz="1800" b="1" dirty="0"/>
              <a:t>even with O negative red blood cells</a:t>
            </a:r>
            <a:r>
              <a:rPr lang="en-US" sz="1800" dirty="0"/>
              <a:t> (anti-Jka,  anti-K, etc.)</a:t>
            </a:r>
          </a:p>
          <a:p>
            <a:r>
              <a:rPr lang="en-US" sz="1800" dirty="0"/>
              <a:t>IgG anti-D causes </a:t>
            </a:r>
            <a:r>
              <a:rPr lang="en-US" sz="1800" b="1" i="1" dirty="0"/>
              <a:t>extravascular</a:t>
            </a:r>
            <a:r>
              <a:rPr lang="en-US" sz="1800" dirty="0"/>
              <a:t> hemolysis, which is usually </a:t>
            </a:r>
            <a:r>
              <a:rPr lang="en-US" sz="1800" b="1" dirty="0"/>
              <a:t>mild</a:t>
            </a:r>
            <a:endParaRPr lang="en-US" sz="1800" dirty="0"/>
          </a:p>
        </p:txBody>
      </p:sp>
      <p:sp>
        <p:nvSpPr>
          <p:cNvPr id="4" name="Footer Placeholder 3">
            <a:extLst>
              <a:ext uri="{FF2B5EF4-FFF2-40B4-BE49-F238E27FC236}">
                <a16:creationId xmlns:a16="http://schemas.microsoft.com/office/drawing/2014/main" id="{82D4B787-DE40-EBD0-09F6-DC940E0C4857}"/>
              </a:ext>
            </a:extLst>
          </p:cNvPr>
          <p:cNvSpPr>
            <a:spLocks noGrp="1"/>
          </p:cNvSpPr>
          <p:nvPr>
            <p:ph type="ftr" sz="quarter" idx="13"/>
          </p:nvPr>
        </p:nvSpPr>
        <p:spPr>
          <a:xfrm>
            <a:off x="1597821" y="4529331"/>
            <a:ext cx="6793302" cy="428262"/>
          </a:xfrm>
        </p:spPr>
        <p:txBody>
          <a:bodyPr/>
          <a:lstStyle/>
          <a:p>
            <a:pPr>
              <a:defRPr/>
            </a:pPr>
            <a:endParaRPr lang="en-US" sz="800" dirty="0">
              <a:latin typeface="+mn-lt"/>
            </a:endParaRPr>
          </a:p>
          <a:p>
            <a:pPr marL="171450" indent="-171450">
              <a:buFont typeface="Arial" panose="020B0604020202020204" pitchFamily="34" charset="0"/>
              <a:buChar char="•"/>
              <a:defRPr/>
            </a:pPr>
            <a:r>
              <a:rPr lang="en-US" sz="800" dirty="0">
                <a:latin typeface="+mn-lt"/>
              </a:rPr>
              <a:t>Goodell PP, et al. .Risk of hemolytic transfusion reactions following emergency-release RBC transfusion. Am J Clin Pathol 2010;134:202-6</a:t>
            </a:r>
          </a:p>
          <a:p>
            <a:pPr marL="171450" indent="-171450">
              <a:buFont typeface="Arial" panose="020B0604020202020204" pitchFamily="34" charset="0"/>
              <a:buChar char="•"/>
              <a:defRPr/>
            </a:pPr>
            <a:r>
              <a:rPr lang="en-US" sz="800" dirty="0">
                <a:latin typeface="+mn-lt"/>
                <a:hlinkClick r:id="rId3"/>
              </a:rPr>
              <a:t>https://www.aabb.org/docs/default-source/default-document-library/resources/association-bulletins/ab19-02.pdf</a:t>
            </a:r>
            <a:endParaRPr lang="en-US" sz="800" dirty="0">
              <a:latin typeface="+mn-lt"/>
            </a:endParaRPr>
          </a:p>
          <a:p>
            <a:pPr marL="171450" indent="-171450">
              <a:buFont typeface="Arial" panose="020B0604020202020204" pitchFamily="34" charset="0"/>
              <a:buChar char="•"/>
              <a:defRPr/>
            </a:pPr>
            <a:r>
              <a:rPr lang="en-US" sz="800" dirty="0">
                <a:latin typeface="+mn-lt"/>
              </a:rPr>
              <a:t>Boisen, ML, et al. Pretransfusion testing and transfusion of uncrossmatched erythrocytes.  Anesthesiology.2015;122(1):191-195.</a:t>
            </a:r>
          </a:p>
          <a:p>
            <a:pPr>
              <a:defRPr/>
            </a:pPr>
            <a:endParaRPr lang="en-US" sz="800" dirty="0">
              <a:latin typeface="+mn-lt"/>
            </a:endParaRPr>
          </a:p>
          <a:p>
            <a:pPr>
              <a:defRPr/>
            </a:pPr>
            <a:endParaRPr lang="en-US" sz="800" dirty="0">
              <a:latin typeface="+mn-lt"/>
            </a:endParaRPr>
          </a:p>
        </p:txBody>
      </p:sp>
      <p:grpSp>
        <p:nvGrpSpPr>
          <p:cNvPr id="11" name="Group 10">
            <a:extLst>
              <a:ext uri="{FF2B5EF4-FFF2-40B4-BE49-F238E27FC236}">
                <a16:creationId xmlns:a16="http://schemas.microsoft.com/office/drawing/2014/main" id="{5F5B04C8-FD2B-981D-AA40-51687350A36F}"/>
              </a:ext>
            </a:extLst>
          </p:cNvPr>
          <p:cNvGrpSpPr/>
          <p:nvPr/>
        </p:nvGrpSpPr>
        <p:grpSpPr>
          <a:xfrm>
            <a:off x="3329370" y="1358095"/>
            <a:ext cx="5620039" cy="2620679"/>
            <a:chOff x="4310743" y="1992163"/>
            <a:chExt cx="7493385" cy="3494238"/>
          </a:xfrm>
        </p:grpSpPr>
        <p:pic>
          <p:nvPicPr>
            <p:cNvPr id="6" name="Picture 5">
              <a:extLst>
                <a:ext uri="{FF2B5EF4-FFF2-40B4-BE49-F238E27FC236}">
                  <a16:creationId xmlns:a16="http://schemas.microsoft.com/office/drawing/2014/main" id="{4DC59140-DB78-EF4D-3A79-2333FD85EC4D}"/>
                </a:ext>
              </a:extLst>
            </p:cNvPr>
            <p:cNvPicPr>
              <a:picLocks noChangeAspect="1"/>
            </p:cNvPicPr>
            <p:nvPr/>
          </p:nvPicPr>
          <p:blipFill>
            <a:blip r:embed="rId4"/>
            <a:srcRect b="7985"/>
            <a:stretch/>
          </p:blipFill>
          <p:spPr>
            <a:xfrm>
              <a:off x="4310743" y="1992163"/>
              <a:ext cx="7493385" cy="3494238"/>
            </a:xfrm>
            <a:prstGeom prst="rect">
              <a:avLst/>
            </a:prstGeom>
            <a:ln>
              <a:solidFill>
                <a:schemeClr val="accent5"/>
              </a:solidFill>
            </a:ln>
          </p:spPr>
        </p:pic>
        <p:sp>
          <p:nvSpPr>
            <p:cNvPr id="10" name="Oval 9">
              <a:extLst>
                <a:ext uri="{FF2B5EF4-FFF2-40B4-BE49-F238E27FC236}">
                  <a16:creationId xmlns:a16="http://schemas.microsoft.com/office/drawing/2014/main" id="{E6F72615-D95A-D804-57A1-1EB5F2CE1125}"/>
                </a:ext>
              </a:extLst>
            </p:cNvPr>
            <p:cNvSpPr/>
            <p:nvPr/>
          </p:nvSpPr>
          <p:spPr>
            <a:xfrm>
              <a:off x="8763000" y="2286000"/>
              <a:ext cx="1447800" cy="2971800"/>
            </a:xfrm>
            <a:prstGeom prst="ellipse">
              <a:avLst/>
            </a:prstGeom>
            <a:noFill/>
            <a:ln w="38100">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49457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38BF7-37C2-9675-07C3-A1D0308BE7E5}"/>
              </a:ext>
            </a:extLst>
          </p:cNvPr>
          <p:cNvSpPr>
            <a:spLocks noGrp="1"/>
          </p:cNvSpPr>
          <p:nvPr>
            <p:ph type="title"/>
          </p:nvPr>
        </p:nvSpPr>
        <p:spPr>
          <a:xfrm>
            <a:off x="401478" y="61796"/>
            <a:ext cx="8229600" cy="411480"/>
          </a:xfrm>
        </p:spPr>
        <p:txBody>
          <a:bodyPr>
            <a:normAutofit/>
          </a:bodyPr>
          <a:lstStyle/>
          <a:p>
            <a:pPr algn="ctr"/>
            <a:r>
              <a:rPr lang="en-US" dirty="0"/>
              <a:t>What about Females of Childbearing Potential?</a:t>
            </a:r>
          </a:p>
        </p:txBody>
      </p:sp>
      <p:sp>
        <p:nvSpPr>
          <p:cNvPr id="5" name="Footer Placeholder 3">
            <a:extLst>
              <a:ext uri="{FF2B5EF4-FFF2-40B4-BE49-F238E27FC236}">
                <a16:creationId xmlns:a16="http://schemas.microsoft.com/office/drawing/2014/main" id="{71088F03-EB05-04CC-C541-92957E86AED1}"/>
              </a:ext>
            </a:extLst>
          </p:cNvPr>
          <p:cNvSpPr>
            <a:spLocks noGrp="1"/>
          </p:cNvSpPr>
          <p:nvPr/>
        </p:nvSpPr>
        <p:spPr>
          <a:xfrm>
            <a:off x="1557337" y="4565962"/>
            <a:ext cx="6829425" cy="527290"/>
          </a:xfrm>
          <a:prstGeom prst="rect">
            <a:avLst/>
          </a:prstGeom>
        </p:spPr>
        <p:txBody>
          <a:bodyPr vert="horz" lIns="68580" tIns="34290" rIns="68580" bIns="34290" rtlCol="0" anchor="ctr"/>
          <a:lstStyle>
            <a:defPPr>
              <a:defRPr lang="en-US"/>
            </a:defPPr>
            <a:lvl1pPr marL="0" algn="ctr" defTabSz="914400" rtl="0" eaLnBrk="1" fontAlgn="auto" latinLnBrk="0" hangingPunct="1">
              <a:spcBef>
                <a:spcPts val="0"/>
              </a:spcBef>
              <a:spcAft>
                <a:spcPts val="0"/>
              </a:spcAft>
              <a:defRPr sz="1467" kern="1200">
                <a:solidFill>
                  <a:srgbClr val="31323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gn="l">
              <a:buFont typeface="Arial" panose="020B0604020202020204" pitchFamily="34" charset="0"/>
              <a:buChar char="•"/>
              <a:defRPr/>
            </a:pPr>
            <a:r>
              <a:rPr lang="en-US" sz="800" dirty="0"/>
              <a:t>Yazer MH,, et al. It is time to reconsider the risks of transfusing RhD negative females of childbearing potential with RhD positive red blood cells in bleeding emergencies. Transfusion. 2019;59:3794–9.</a:t>
            </a:r>
          </a:p>
          <a:p>
            <a:pPr marL="171450" indent="-171450" algn="l">
              <a:buFont typeface="Arial" panose="020B0604020202020204" pitchFamily="34" charset="0"/>
              <a:buChar char="•"/>
              <a:defRPr/>
            </a:pPr>
            <a:r>
              <a:rPr lang="en-US" sz="800" dirty="0"/>
              <a:t>Malone JR. Ethical considerations in the use of RhD-positive blood products in trauma. Transfusion.  2024;64:S4–S1.</a:t>
            </a:r>
          </a:p>
        </p:txBody>
      </p:sp>
      <p:graphicFrame>
        <p:nvGraphicFramePr>
          <p:cNvPr id="4" name="Diagram 3">
            <a:extLst>
              <a:ext uri="{FF2B5EF4-FFF2-40B4-BE49-F238E27FC236}">
                <a16:creationId xmlns:a16="http://schemas.microsoft.com/office/drawing/2014/main" id="{E18C799F-3CA1-6A6E-5225-826EE5DBC23F}"/>
              </a:ext>
            </a:extLst>
          </p:cNvPr>
          <p:cNvGraphicFramePr/>
          <p:nvPr>
            <p:extLst>
              <p:ext uri="{D42A27DB-BD31-4B8C-83A1-F6EECF244321}">
                <p14:modId xmlns:p14="http://schemas.microsoft.com/office/powerpoint/2010/main" val="1465837138"/>
              </p:ext>
            </p:extLst>
          </p:nvPr>
        </p:nvGraphicFramePr>
        <p:xfrm>
          <a:off x="548436" y="1236897"/>
          <a:ext cx="3835786" cy="3255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pregnant woman in labor at the hospital speaking with a doctor - pregnant woman stock pictures, royalty-free photos &amp; images">
            <a:extLst>
              <a:ext uri="{FF2B5EF4-FFF2-40B4-BE49-F238E27FC236}">
                <a16:creationId xmlns:a16="http://schemas.microsoft.com/office/drawing/2014/main" id="{E7CDE39F-C073-2938-8670-C3B645A23D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0" y="1496527"/>
            <a:ext cx="4105022" cy="27366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A5820F09-456F-818F-6BF2-985F66090BD2}"/>
              </a:ext>
            </a:extLst>
          </p:cNvPr>
          <p:cNvSpPr txBox="1"/>
          <p:nvPr/>
        </p:nvSpPr>
        <p:spPr>
          <a:xfrm>
            <a:off x="308926" y="531921"/>
            <a:ext cx="8414704" cy="646331"/>
          </a:xfrm>
          <a:prstGeom prst="rect">
            <a:avLst/>
          </a:prstGeom>
          <a:noFill/>
        </p:spPr>
        <p:txBody>
          <a:bodyPr wrap="square">
            <a:spAutoFit/>
          </a:bodyPr>
          <a:lstStyle/>
          <a:p>
            <a:pPr lvl="0" algn="ctr"/>
            <a:r>
              <a:rPr lang="en-US" sz="1800" dirty="0">
                <a:latin typeface="+mn-lt"/>
              </a:rPr>
              <a:t>Addressing concerns for potential risk of Hemolytic Disease of the Fetus and Newborn (HDFN) with future pregnancy</a:t>
            </a:r>
          </a:p>
        </p:txBody>
      </p:sp>
    </p:spTree>
    <p:extLst>
      <p:ext uri="{BB962C8B-B14F-4D97-AF65-F5344CB8AC3E}">
        <p14:creationId xmlns:p14="http://schemas.microsoft.com/office/powerpoint/2010/main" val="340002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DACB49-FC30-0249-EBD4-739F9A229371}"/>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9C382E3E-F98A-C358-8D05-65F3584D4EA9}"/>
              </a:ext>
            </a:extLst>
          </p:cNvPr>
          <p:cNvPicPr>
            <a:picLocks noChangeAspect="1"/>
          </p:cNvPicPr>
          <p:nvPr/>
        </p:nvPicPr>
        <p:blipFill>
          <a:blip r:embed="rId3"/>
          <a:srcRect b="10514"/>
          <a:stretch/>
        </p:blipFill>
        <p:spPr>
          <a:xfrm>
            <a:off x="5824015" y="1425315"/>
            <a:ext cx="3009152" cy="3288286"/>
          </a:xfrm>
          <a:prstGeom prst="rect">
            <a:avLst/>
          </a:prstGeom>
          <a:ln w="15875">
            <a:solidFill>
              <a:srgbClr val="387A78"/>
            </a:solidFill>
          </a:ln>
        </p:spPr>
      </p:pic>
      <p:sp>
        <p:nvSpPr>
          <p:cNvPr id="2" name="Title 1">
            <a:extLst>
              <a:ext uri="{FF2B5EF4-FFF2-40B4-BE49-F238E27FC236}">
                <a16:creationId xmlns:a16="http://schemas.microsoft.com/office/drawing/2014/main" id="{1A869493-2723-E814-8115-630C56A97E09}"/>
              </a:ext>
            </a:extLst>
          </p:cNvPr>
          <p:cNvSpPr>
            <a:spLocks noGrp="1"/>
          </p:cNvSpPr>
          <p:nvPr>
            <p:ph type="title"/>
          </p:nvPr>
        </p:nvSpPr>
        <p:spPr>
          <a:xfrm>
            <a:off x="1357676" y="89527"/>
            <a:ext cx="6428648" cy="530915"/>
          </a:xfrm>
        </p:spPr>
        <p:txBody>
          <a:bodyPr/>
          <a:lstStyle/>
          <a:p>
            <a:pPr algn="ctr"/>
            <a:r>
              <a:rPr lang="en-US" dirty="0"/>
              <a:t>O Negative Tip: Safe Choices </a:t>
            </a:r>
          </a:p>
        </p:txBody>
      </p:sp>
      <p:sp>
        <p:nvSpPr>
          <p:cNvPr id="3" name="Text Placeholder 2">
            <a:extLst>
              <a:ext uri="{FF2B5EF4-FFF2-40B4-BE49-F238E27FC236}">
                <a16:creationId xmlns:a16="http://schemas.microsoft.com/office/drawing/2014/main" id="{595DEC74-BC10-1064-F68B-954A7137E029}"/>
              </a:ext>
            </a:extLst>
          </p:cNvPr>
          <p:cNvSpPr>
            <a:spLocks noGrp="1"/>
          </p:cNvSpPr>
          <p:nvPr>
            <p:ph type="body" sz="quarter" idx="12"/>
          </p:nvPr>
        </p:nvSpPr>
        <p:spPr>
          <a:xfrm>
            <a:off x="365125" y="1338591"/>
            <a:ext cx="5417827" cy="3418186"/>
          </a:xfrm>
        </p:spPr>
        <p:txBody>
          <a:bodyPr/>
          <a:lstStyle/>
          <a:p>
            <a:pPr marL="0" indent="0">
              <a:buNone/>
            </a:pPr>
            <a:r>
              <a:rPr lang="en-US" b="1" dirty="0">
                <a:solidFill>
                  <a:srgbClr val="387A78"/>
                </a:solidFill>
              </a:rPr>
              <a:t>Standard Operating Procedures Include:</a:t>
            </a:r>
          </a:p>
          <a:p>
            <a:pPr marL="0" indent="0">
              <a:buNone/>
            </a:pPr>
            <a:r>
              <a:rPr lang="en-US" b="1" dirty="0"/>
              <a:t>When to consider </a:t>
            </a:r>
            <a:r>
              <a:rPr lang="en-US" b="1" i="1" dirty="0"/>
              <a:t>administration of RhIg prophylaxis</a:t>
            </a:r>
            <a:endParaRPr lang="en-US" sz="1400" b="1" i="1" dirty="0">
              <a:solidFill>
                <a:srgbClr val="000000"/>
              </a:solidFill>
            </a:endParaRPr>
          </a:p>
          <a:p>
            <a:r>
              <a:rPr lang="en-US" sz="1600" dirty="0"/>
              <a:t>Hospital practices vary, must consider potential benefits vs. risk of hemolysis with large doses of RhIg</a:t>
            </a:r>
            <a:endParaRPr lang="en-US" dirty="0">
              <a:solidFill>
                <a:srgbClr val="000000"/>
              </a:solidFill>
            </a:endParaRPr>
          </a:p>
          <a:p>
            <a:pPr marL="0" indent="0">
              <a:buNone/>
            </a:pPr>
            <a:r>
              <a:rPr lang="en-US" b="1" i="1" dirty="0"/>
              <a:t>Plan for follow up </a:t>
            </a:r>
            <a:r>
              <a:rPr lang="en-US" b="1" dirty="0"/>
              <a:t>patient testing to evaluate for anti-D alloimmunization </a:t>
            </a:r>
          </a:p>
          <a:p>
            <a:r>
              <a:rPr lang="en-US" dirty="0"/>
              <a:t>Notification and education for patients who become alloimmunized</a:t>
            </a:r>
            <a:endParaRPr lang="en-US" sz="1400" dirty="0"/>
          </a:p>
          <a:p>
            <a:r>
              <a:rPr lang="en-US" sz="1600" dirty="0"/>
              <a:t>For females of childbearing potential, patient education letters are available from Allo Hope Foundation</a:t>
            </a:r>
          </a:p>
        </p:txBody>
      </p:sp>
      <p:sp>
        <p:nvSpPr>
          <p:cNvPr id="7" name="TextBox 6">
            <a:extLst>
              <a:ext uri="{FF2B5EF4-FFF2-40B4-BE49-F238E27FC236}">
                <a16:creationId xmlns:a16="http://schemas.microsoft.com/office/drawing/2014/main" id="{FD5EAF10-C708-B380-5CDC-CDDF6495ABCB}"/>
              </a:ext>
            </a:extLst>
          </p:cNvPr>
          <p:cNvSpPr txBox="1"/>
          <p:nvPr/>
        </p:nvSpPr>
        <p:spPr>
          <a:xfrm>
            <a:off x="1503045" y="4670053"/>
            <a:ext cx="7234766" cy="461665"/>
          </a:xfrm>
          <a:prstGeom prst="rect">
            <a:avLst/>
          </a:prstGeom>
          <a:noFill/>
        </p:spPr>
        <p:txBody>
          <a:bodyPr wrap="square">
            <a:spAutoFit/>
          </a:bodyPr>
          <a:lstStyle/>
          <a:p>
            <a:pPr marL="171450" indent="-171450">
              <a:buFont typeface="Arial" panose="020B0604020202020204" pitchFamily="34" charset="0"/>
              <a:buChar char="•"/>
              <a:defRPr/>
            </a:pPr>
            <a:r>
              <a:rPr lang="en-US" sz="800" dirty="0">
                <a:latin typeface="+mj-lt"/>
                <a:hlinkClick r:id="rId4"/>
              </a:rPr>
              <a:t>https://allohopefoundation.org/learn/transfusion-medicine/</a:t>
            </a:r>
            <a:endParaRPr lang="en-US" sz="800" dirty="0">
              <a:latin typeface="+mj-lt"/>
            </a:endParaRPr>
          </a:p>
          <a:p>
            <a:pPr marL="171450" indent="-171450">
              <a:buFont typeface="Arial" panose="020B0604020202020204" pitchFamily="34" charset="0"/>
              <a:buChar char="•"/>
              <a:defRPr/>
            </a:pPr>
            <a:r>
              <a:rPr lang="en-US" sz="800" dirty="0">
                <a:latin typeface="+mj-lt"/>
              </a:rPr>
              <a:t>Lu W, et al.  Rh immune globulin immunoprophylaxis after RhD-positive red cell exposure in RhD-negative patients via transfusion: A survey of practices.  Transfusion. 2024; 64(5):839-845.</a:t>
            </a:r>
          </a:p>
        </p:txBody>
      </p:sp>
      <p:sp>
        <p:nvSpPr>
          <p:cNvPr id="5" name="TextBox 4">
            <a:extLst>
              <a:ext uri="{FF2B5EF4-FFF2-40B4-BE49-F238E27FC236}">
                <a16:creationId xmlns:a16="http://schemas.microsoft.com/office/drawing/2014/main" id="{F5D404C3-4890-D31E-73E9-02394070390C}"/>
              </a:ext>
            </a:extLst>
          </p:cNvPr>
          <p:cNvSpPr txBox="1"/>
          <p:nvPr/>
        </p:nvSpPr>
        <p:spPr>
          <a:xfrm>
            <a:off x="310832" y="603207"/>
            <a:ext cx="8522335" cy="634533"/>
          </a:xfrm>
          <a:prstGeom prst="rect">
            <a:avLst/>
          </a:prstGeom>
          <a:solidFill>
            <a:srgbClr val="387A78"/>
          </a:solidFill>
        </p:spPr>
        <p:txBody>
          <a:bodyPr wrap="square">
            <a:spAutoFit/>
          </a:bodyPr>
          <a:lstStyle/>
          <a:p>
            <a:pPr marL="0" marR="0">
              <a:lnSpc>
                <a:spcPct val="115000"/>
              </a:lnSpc>
              <a:spcAft>
                <a:spcPts val="800"/>
              </a:spcAft>
            </a:pPr>
            <a:r>
              <a:rPr lang="en-US" sz="1600" b="1" kern="100" dirty="0">
                <a:solidFill>
                  <a:schemeClr val="bg1"/>
                </a:solidFill>
                <a:effectLst/>
                <a:latin typeface="+mj-lt"/>
                <a:ea typeface="Aptos" panose="020B0004020202020204" pitchFamily="34" charset="0"/>
                <a:cs typeface="Times New Roman" panose="02020603050405020304" pitchFamily="18" charset="0"/>
              </a:rPr>
              <a:t>Establish a policy for follow up </a:t>
            </a:r>
            <a:r>
              <a:rPr lang="en-US" sz="1600" b="1" kern="100" dirty="0">
                <a:solidFill>
                  <a:schemeClr val="bg1"/>
                </a:solidFill>
                <a:latin typeface="+mj-lt"/>
                <a:ea typeface="Aptos" panose="020B0004020202020204" pitchFamily="34" charset="0"/>
                <a:cs typeface="Times New Roman" panose="02020603050405020304" pitchFamily="18" charset="0"/>
              </a:rPr>
              <a:t>on </a:t>
            </a:r>
            <a:r>
              <a:rPr lang="en-US" sz="1600" b="1" kern="100" dirty="0">
                <a:solidFill>
                  <a:schemeClr val="bg1"/>
                </a:solidFill>
                <a:effectLst/>
                <a:latin typeface="+mj-lt"/>
                <a:ea typeface="Aptos" panose="020B0004020202020204" pitchFamily="34" charset="0"/>
                <a:cs typeface="Times New Roman" panose="02020603050405020304" pitchFamily="18" charset="0"/>
              </a:rPr>
              <a:t>Rh negative patients that received a Rh-positive </a:t>
            </a:r>
            <a:r>
              <a:rPr lang="en-US" sz="1600" b="1" kern="100" dirty="0">
                <a:solidFill>
                  <a:schemeClr val="bg1"/>
                </a:solidFill>
                <a:latin typeface="+mj-lt"/>
                <a:ea typeface="Aptos" panose="020B0004020202020204" pitchFamily="34" charset="0"/>
                <a:cs typeface="Times New Roman" panose="02020603050405020304" pitchFamily="18" charset="0"/>
              </a:rPr>
              <a:t>t</a:t>
            </a:r>
            <a:r>
              <a:rPr lang="en-US" sz="1600" b="1" kern="100" dirty="0">
                <a:solidFill>
                  <a:schemeClr val="bg1"/>
                </a:solidFill>
                <a:effectLst/>
                <a:latin typeface="+mj-lt"/>
                <a:ea typeface="Aptos" panose="020B0004020202020204" pitchFamily="34" charset="0"/>
                <a:cs typeface="Times New Roman" panose="02020603050405020304" pitchFamily="18" charset="0"/>
              </a:rPr>
              <a:t>ransfusion.  </a:t>
            </a:r>
          </a:p>
        </p:txBody>
      </p:sp>
    </p:spTree>
    <p:extLst>
      <p:ext uri="{BB962C8B-B14F-4D97-AF65-F5344CB8AC3E}">
        <p14:creationId xmlns:p14="http://schemas.microsoft.com/office/powerpoint/2010/main" val="8597572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7061F-7EC4-8A50-EA2F-68063BB001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4D387A-7B00-C0EE-AA58-6BC4BEC78AA3}"/>
              </a:ext>
            </a:extLst>
          </p:cNvPr>
          <p:cNvSpPr>
            <a:spLocks noGrp="1"/>
          </p:cNvSpPr>
          <p:nvPr>
            <p:ph type="title"/>
          </p:nvPr>
        </p:nvSpPr>
        <p:spPr>
          <a:xfrm>
            <a:off x="457200" y="131201"/>
            <a:ext cx="8229600" cy="342265"/>
          </a:xfrm>
        </p:spPr>
        <p:txBody>
          <a:bodyPr wrap="square" anchor="ctr">
            <a:normAutofit fontScale="90000"/>
          </a:bodyPr>
          <a:lstStyle/>
          <a:p>
            <a:pPr algn="ctr"/>
            <a:r>
              <a:rPr lang="en-US" sz="2400" b="1" dirty="0">
                <a:latin typeface="+mj-lt"/>
                <a:ea typeface="Calibri" panose="020F0502020204030204" pitchFamily="34" charset="0"/>
                <a:cs typeface="Poppins" panose="00000500000000000000" pitchFamily="2" charset="0"/>
              </a:rPr>
              <a:t>Facts in Review</a:t>
            </a:r>
            <a:endParaRPr lang="en-US" dirty="0">
              <a:latin typeface="+mj-lt"/>
              <a:cs typeface="Poppins" panose="00000500000000000000" pitchFamily="2" charset="0"/>
            </a:endParaRPr>
          </a:p>
        </p:txBody>
      </p:sp>
      <p:cxnSp>
        <p:nvCxnSpPr>
          <p:cNvPr id="4" name="Straight Connector 3">
            <a:extLst>
              <a:ext uri="{FF2B5EF4-FFF2-40B4-BE49-F238E27FC236}">
                <a16:creationId xmlns:a16="http://schemas.microsoft.com/office/drawing/2014/main" id="{0AED9BD4-24F1-A90E-2BE6-EACEAB2FC84B}"/>
              </a:ext>
            </a:extLst>
          </p:cNvPr>
          <p:cNvCxnSpPr/>
          <p:nvPr/>
        </p:nvCxnSpPr>
        <p:spPr>
          <a:xfrm>
            <a:off x="457200" y="623836"/>
            <a:ext cx="8229600" cy="0"/>
          </a:xfrm>
          <a:prstGeom prst="line">
            <a:avLst/>
          </a:prstGeom>
          <a:ln>
            <a:solidFill>
              <a:srgbClr val="2B7775"/>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26BA985F-59D6-48E3-015A-B2029CDB0A76}"/>
              </a:ext>
            </a:extLst>
          </p:cNvPr>
          <p:cNvSpPr>
            <a:spLocks noGrp="1"/>
          </p:cNvSpPr>
          <p:nvPr>
            <p:ph sz="half" idx="1"/>
          </p:nvPr>
        </p:nvSpPr>
        <p:spPr>
          <a:xfrm>
            <a:off x="380280" y="848204"/>
            <a:ext cx="8399016" cy="3086306"/>
          </a:xfrm>
        </p:spPr>
        <p:txBody>
          <a:bodyPr/>
          <a:lstStyle/>
          <a:p>
            <a:pPr marL="342900" indent="-342900">
              <a:lnSpc>
                <a:spcPct val="107000"/>
              </a:lnSpc>
              <a:buFont typeface="Symbol" panose="05050102010706020507" pitchFamily="18" charset="2"/>
              <a:buChar char=""/>
            </a:pPr>
            <a:r>
              <a:rPr lang="en-US" sz="1600" dirty="0">
                <a:latin typeface="+mj-lt"/>
                <a:ea typeface="Calibri"/>
                <a:cs typeface="Poppins"/>
              </a:rPr>
              <a:t>O negative population in the U.S is 6.9% and declining</a:t>
            </a:r>
          </a:p>
          <a:p>
            <a:pPr marL="342900" indent="-342900">
              <a:buFont typeface="Symbol" panose="05050102010706020507" pitchFamily="18" charset="2"/>
              <a:buChar char=""/>
            </a:pPr>
            <a:r>
              <a:rPr lang="en-US" sz="1600" dirty="0">
                <a:latin typeface="+mj-lt"/>
                <a:ea typeface="Calibri"/>
                <a:cs typeface="Poppins"/>
              </a:rPr>
              <a:t>Fewer people donate </a:t>
            </a:r>
            <a:r>
              <a:rPr lang="en-US" sz="1600" dirty="0">
                <a:effectLst/>
                <a:latin typeface="+mj-lt"/>
                <a:ea typeface="Calibri"/>
                <a:cs typeface="Poppins"/>
              </a:rPr>
              <a:t>blood today than in the past </a:t>
            </a:r>
          </a:p>
          <a:p>
            <a:pPr marL="342900" indent="-342900">
              <a:buFont typeface="Symbol" panose="05050102010706020507" pitchFamily="18" charset="2"/>
              <a:buChar char=""/>
            </a:pPr>
            <a:r>
              <a:rPr lang="en-US" sz="1600" dirty="0">
                <a:latin typeface="+mj-lt"/>
                <a:ea typeface="Calibri"/>
                <a:cs typeface="Poppins"/>
              </a:rPr>
              <a:t>An estimated</a:t>
            </a:r>
            <a:r>
              <a:rPr lang="en-US" sz="1600" dirty="0">
                <a:effectLst/>
                <a:latin typeface="+mj-lt"/>
                <a:ea typeface="Calibri"/>
                <a:cs typeface="Poppins"/>
              </a:rPr>
              <a:t> 85% of all hospital patients are Rh positive</a:t>
            </a:r>
          </a:p>
          <a:p>
            <a:pPr marL="342900" marR="0" lvl="0" indent="-342900">
              <a:buFont typeface="Symbol" panose="05050102010706020507" pitchFamily="18" charset="2"/>
              <a:buChar char=""/>
            </a:pPr>
            <a:r>
              <a:rPr lang="en-US" sz="1600" dirty="0">
                <a:effectLst/>
                <a:latin typeface="+mj-lt"/>
                <a:ea typeface="Calibri"/>
                <a:cs typeface="Poppins"/>
              </a:rPr>
              <a:t>Most trauma patients are male</a:t>
            </a:r>
          </a:p>
          <a:p>
            <a:pPr marL="342900" marR="0" lvl="0" indent="-342900">
              <a:buFont typeface="Symbol" panose="05050102010706020507" pitchFamily="18" charset="2"/>
              <a:buChar char=""/>
            </a:pPr>
            <a:r>
              <a:rPr lang="en-US" sz="1600" dirty="0">
                <a:effectLst/>
                <a:latin typeface="+mj-lt"/>
                <a:ea typeface="Calibri"/>
                <a:cs typeface="Poppins"/>
              </a:rPr>
              <a:t>Less than 5% of patients with Sickle Cell disease are O negative </a:t>
            </a:r>
          </a:p>
          <a:p>
            <a:pPr marL="342900" indent="-342900">
              <a:spcAft>
                <a:spcPts val="800"/>
              </a:spcAft>
              <a:buFont typeface="Symbol" panose="05050102010706020507" pitchFamily="18" charset="2"/>
              <a:buChar char=""/>
            </a:pPr>
            <a:r>
              <a:rPr lang="en-US" sz="1600" dirty="0">
                <a:latin typeface="+mj-lt"/>
                <a:ea typeface="Calibri"/>
                <a:cs typeface="Poppins"/>
              </a:rPr>
              <a:t>As most patients are Rh positive, the overall risk of anti-D alloimmunization</a:t>
            </a:r>
            <a:r>
              <a:rPr lang="en-US" sz="1600" dirty="0">
                <a:effectLst/>
                <a:latin typeface="+mj-lt"/>
                <a:ea typeface="Calibri"/>
                <a:cs typeface="Poppins"/>
              </a:rPr>
              <a:t> is 3 – 6% </a:t>
            </a:r>
            <a:r>
              <a:rPr lang="en-US" sz="1600" dirty="0">
                <a:latin typeface="+mj-lt"/>
                <a:ea typeface="Calibri"/>
                <a:cs typeface="Poppins"/>
              </a:rPr>
              <a:t>when using O positive for emergencies</a:t>
            </a:r>
          </a:p>
          <a:p>
            <a:pPr marL="342900" indent="-342900">
              <a:spcAft>
                <a:spcPts val="800"/>
              </a:spcAft>
              <a:buFont typeface="Symbol" panose="05050102010706020507" pitchFamily="18" charset="2"/>
              <a:buChar char=""/>
            </a:pPr>
            <a:r>
              <a:rPr lang="en-US" sz="1600" dirty="0">
                <a:latin typeface="+mj-lt"/>
                <a:ea typeface="Calibri"/>
                <a:cs typeface="Poppins"/>
              </a:rPr>
              <a:t>A transfusion should never be withheld from a bleeding patient   </a:t>
            </a:r>
          </a:p>
        </p:txBody>
      </p:sp>
      <p:sp>
        <p:nvSpPr>
          <p:cNvPr id="6" name="TextBox 5">
            <a:extLst>
              <a:ext uri="{FF2B5EF4-FFF2-40B4-BE49-F238E27FC236}">
                <a16:creationId xmlns:a16="http://schemas.microsoft.com/office/drawing/2014/main" id="{86BBF6AF-2D53-21D8-C323-5929C64C6946}"/>
              </a:ext>
            </a:extLst>
          </p:cNvPr>
          <p:cNvSpPr txBox="1"/>
          <p:nvPr/>
        </p:nvSpPr>
        <p:spPr>
          <a:xfrm>
            <a:off x="364704" y="3934889"/>
            <a:ext cx="8414592" cy="584775"/>
          </a:xfrm>
          <a:prstGeom prst="rect">
            <a:avLst/>
          </a:prstGeom>
          <a:noFill/>
        </p:spPr>
        <p:txBody>
          <a:bodyPr wrap="square">
            <a:spAutoFit/>
          </a:bodyPr>
          <a:lstStyle/>
          <a:p>
            <a:pPr marL="0" indent="0" algn="ctr">
              <a:buNone/>
            </a:pPr>
            <a:r>
              <a:rPr lang="en-US" sz="1600" b="1" dirty="0">
                <a:solidFill>
                  <a:srgbClr val="7F181B"/>
                </a:solidFill>
                <a:latin typeface="+mj-lt"/>
                <a:ea typeface="Calibri" panose="020F0502020204030204" pitchFamily="34" charset="0"/>
                <a:cs typeface="Poppins" panose="00000500000000000000" pitchFamily="2" charset="0"/>
              </a:rPr>
              <a:t>We must work together to reduce our reliance on O negative blood and safely use O positive blood for emergency transfusions. </a:t>
            </a:r>
          </a:p>
        </p:txBody>
      </p:sp>
    </p:spTree>
    <p:extLst>
      <p:ext uri="{BB962C8B-B14F-4D97-AF65-F5344CB8AC3E}">
        <p14:creationId xmlns:p14="http://schemas.microsoft.com/office/powerpoint/2010/main" val="30515871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ECA08-77D8-1672-2A18-6DC3E2311248}"/>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E6765421-CFF0-E1C8-BD7E-62330CEA7072}"/>
              </a:ext>
            </a:extLst>
          </p:cNvPr>
          <p:cNvSpPr/>
          <p:nvPr/>
        </p:nvSpPr>
        <p:spPr>
          <a:xfrm>
            <a:off x="0" y="-1"/>
            <a:ext cx="3273552" cy="5143500"/>
          </a:xfrm>
          <a:prstGeom prst="rect">
            <a:avLst/>
          </a:prstGeom>
          <a:solidFill>
            <a:srgbClr val="387A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E1DE15E-D37A-BB2A-178C-7C8150686CE3}"/>
              </a:ext>
            </a:extLst>
          </p:cNvPr>
          <p:cNvSpPr>
            <a:spLocks noGrp="1"/>
          </p:cNvSpPr>
          <p:nvPr>
            <p:ph type="title"/>
          </p:nvPr>
        </p:nvSpPr>
        <p:spPr>
          <a:xfrm>
            <a:off x="4035099" y="1473100"/>
            <a:ext cx="4204063" cy="2075188"/>
          </a:xfrm>
          <a:noFill/>
        </p:spPr>
        <p:txBody>
          <a:bodyPr/>
          <a:lstStyle/>
          <a:p>
            <a:r>
              <a:rPr lang="en-US" sz="2400" dirty="0"/>
              <a:t>Additional resources can be found at: </a:t>
            </a:r>
            <a:br>
              <a:rPr lang="en-US" sz="2400" dirty="0"/>
            </a:br>
            <a:br>
              <a:rPr lang="en-US" sz="2400" dirty="0"/>
            </a:br>
            <a:r>
              <a:rPr lang="en-US" sz="2400" b="1" dirty="0">
                <a:latin typeface="+mj-lt"/>
                <a:hlinkClick r:id="rId2"/>
              </a:rPr>
              <a:t>RedCrossBlood.org/HPRG</a:t>
            </a:r>
            <a:endParaRPr lang="en-US" sz="2400" dirty="0"/>
          </a:p>
        </p:txBody>
      </p:sp>
      <p:sp>
        <p:nvSpPr>
          <p:cNvPr id="3" name="Slide Number Placeholder 8">
            <a:extLst>
              <a:ext uri="{FF2B5EF4-FFF2-40B4-BE49-F238E27FC236}">
                <a16:creationId xmlns:a16="http://schemas.microsoft.com/office/drawing/2014/main" id="{8B69B663-FCF3-3885-182D-C30B51BA6047}"/>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14</a:t>
            </a:fld>
            <a:endParaRPr lang="en-US" altLang="en-US" dirty="0"/>
          </a:p>
        </p:txBody>
      </p:sp>
      <p:pic>
        <p:nvPicPr>
          <p:cNvPr id="5" name="Picture 4" descr="A group of blood drops with white text&#10;&#10;Description automatically generated">
            <a:extLst>
              <a:ext uri="{FF2B5EF4-FFF2-40B4-BE49-F238E27FC236}">
                <a16:creationId xmlns:a16="http://schemas.microsoft.com/office/drawing/2014/main" id="{8DCE0BA9-DBA3-2193-8E33-F23760D742B5}"/>
              </a:ext>
            </a:extLst>
          </p:cNvPr>
          <p:cNvPicPr>
            <a:picLocks noChangeAspect="1"/>
          </p:cNvPicPr>
          <p:nvPr/>
        </p:nvPicPr>
        <p:blipFill>
          <a:blip r:embed="rId3"/>
          <a:stretch>
            <a:fillRect/>
          </a:stretch>
        </p:blipFill>
        <p:spPr>
          <a:xfrm>
            <a:off x="1082682" y="343135"/>
            <a:ext cx="1015228" cy="1416201"/>
          </a:xfrm>
          <a:prstGeom prst="rect">
            <a:avLst/>
          </a:prstGeom>
        </p:spPr>
      </p:pic>
      <p:pic>
        <p:nvPicPr>
          <p:cNvPr id="6" name="Picture 5" descr="A black background with white text&#10;&#10;Description automatically generated">
            <a:extLst>
              <a:ext uri="{FF2B5EF4-FFF2-40B4-BE49-F238E27FC236}">
                <a16:creationId xmlns:a16="http://schemas.microsoft.com/office/drawing/2014/main" id="{AB508032-D680-5167-C640-8719CD6E6C07}"/>
              </a:ext>
            </a:extLst>
          </p:cNvPr>
          <p:cNvPicPr>
            <a:picLocks noChangeAspect="1"/>
          </p:cNvPicPr>
          <p:nvPr/>
        </p:nvPicPr>
        <p:blipFill>
          <a:blip r:embed="rId4"/>
          <a:stretch>
            <a:fillRect/>
          </a:stretch>
        </p:blipFill>
        <p:spPr>
          <a:xfrm>
            <a:off x="761547" y="2103299"/>
            <a:ext cx="1750457" cy="814791"/>
          </a:xfrm>
          <a:prstGeom prst="rect">
            <a:avLst/>
          </a:prstGeom>
        </p:spPr>
      </p:pic>
    </p:spTree>
    <p:extLst>
      <p:ext uri="{BB962C8B-B14F-4D97-AF65-F5344CB8AC3E}">
        <p14:creationId xmlns:p14="http://schemas.microsoft.com/office/powerpoint/2010/main" val="34621348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1C70FB-7A12-8245-AEC3-8D1B3D2B527B}"/>
              </a:ext>
            </a:extLst>
          </p:cNvPr>
          <p:cNvSpPr>
            <a:spLocks noGrp="1"/>
          </p:cNvSpPr>
          <p:nvPr>
            <p:ph type="sldNum" sz="quarter" idx="14"/>
          </p:nvPr>
        </p:nvSpPr>
        <p:spPr>
          <a:xfrm>
            <a:off x="383192" y="6354301"/>
            <a:ext cx="393899" cy="366184"/>
          </a:xfrm>
          <a:prstGeom prst="rect">
            <a:avLst/>
          </a:prstGeom>
        </p:spPr>
        <p:txBody>
          <a:bodyPr vert="horz" wrap="square" lIns="91440" tIns="45720" rIns="91440" bIns="45720" numCol="1" anchor="ctr" anchorCtr="0" compatLnSpc="1">
            <a:prstTxWarp prst="textNoShape">
              <a:avLst/>
            </a:prstTxWarp>
          </a:bodyPr>
          <a:lstStyle>
            <a:defPPr>
              <a:defRPr lang="en-US"/>
            </a:defPPr>
            <a:lvl1pPr marL="0" algn="r" defTabSz="914400" rtl="0" eaLnBrk="1" latinLnBrk="0" hangingPunct="1">
              <a:defRPr sz="1467" kern="1200">
                <a:solidFill>
                  <a:srgbClr val="31323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02A7E9-85B4-EB4A-8CED-A3527A5FD66A}" type="slidenum">
              <a:rPr lang="en-US" altLang="en-US" smtClean="0"/>
              <a:pPr/>
              <a:t>15</a:t>
            </a:fld>
            <a:r>
              <a:rPr lang="en-US" altLang="en-US" dirty="0"/>
              <a:t> </a:t>
            </a:r>
          </a:p>
        </p:txBody>
      </p:sp>
    </p:spTree>
    <p:extLst>
      <p:ext uri="{BB962C8B-B14F-4D97-AF65-F5344CB8AC3E}">
        <p14:creationId xmlns:p14="http://schemas.microsoft.com/office/powerpoint/2010/main" val="19928127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B9E00-7325-E06A-CACD-E9E8C7824037}"/>
              </a:ext>
            </a:extLst>
          </p:cNvPr>
          <p:cNvSpPr>
            <a:spLocks noGrp="1"/>
          </p:cNvSpPr>
          <p:nvPr>
            <p:ph type="title"/>
          </p:nvPr>
        </p:nvSpPr>
        <p:spPr/>
        <p:txBody>
          <a:bodyPr/>
          <a:lstStyle/>
          <a:p>
            <a:r>
              <a:rPr lang="en-US" dirty="0"/>
              <a:t>Purpose:</a:t>
            </a:r>
          </a:p>
        </p:txBody>
      </p:sp>
      <p:sp>
        <p:nvSpPr>
          <p:cNvPr id="10" name="Content Placeholder 2">
            <a:extLst>
              <a:ext uri="{FF2B5EF4-FFF2-40B4-BE49-F238E27FC236}">
                <a16:creationId xmlns:a16="http://schemas.microsoft.com/office/drawing/2014/main" id="{91E0E92B-D890-F778-EBB9-6625488FD4C4}"/>
              </a:ext>
            </a:extLst>
          </p:cNvPr>
          <p:cNvSpPr txBox="1">
            <a:spLocks/>
          </p:cNvSpPr>
          <p:nvPr/>
        </p:nvSpPr>
        <p:spPr>
          <a:xfrm>
            <a:off x="435106" y="1148000"/>
            <a:ext cx="8035126" cy="3755045"/>
          </a:xfrm>
          <a:prstGeom prst="rect">
            <a:avLst/>
          </a:prstGeom>
        </p:spPr>
        <p:txBody>
          <a:bodyPr/>
          <a:lstStyle>
            <a:lvl1pPr marL="18288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600" kern="1200">
                <a:solidFill>
                  <a:srgbClr val="313231"/>
                </a:solidFill>
                <a:latin typeface="Arial"/>
                <a:ea typeface="Geneva" charset="0"/>
                <a:cs typeface="Arial"/>
              </a:defRPr>
            </a:lvl1pPr>
            <a:lvl2pPr marL="36576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400" kern="1200">
                <a:solidFill>
                  <a:srgbClr val="313231"/>
                </a:solidFill>
                <a:latin typeface="Arial"/>
                <a:ea typeface="Geneva" charset="0"/>
                <a:cs typeface="Arial"/>
              </a:defRPr>
            </a:lvl2pPr>
            <a:lvl3pPr marL="548640" indent="-182880" algn="l" defTabSz="457200" rtl="0" eaLnBrk="0" fontAlgn="base" hangingPunct="0">
              <a:spcBef>
                <a:spcPts val="0"/>
              </a:spcBef>
              <a:spcAft>
                <a:spcPts val="1200"/>
              </a:spcAft>
              <a:buClr>
                <a:srgbClr val="ED1B2E"/>
              </a:buClr>
              <a:buSzPct val="75000"/>
              <a:buFont typeface="Arial" panose="020B0604020202020204" pitchFamily="34" charset="0"/>
              <a:buChar char="•"/>
              <a:defRPr sz="1200" kern="1200">
                <a:solidFill>
                  <a:srgbClr val="313231"/>
                </a:solidFill>
                <a:latin typeface="Arial"/>
                <a:ea typeface="Geneva" charset="0"/>
                <a:cs typeface="Arial"/>
              </a:defRPr>
            </a:lvl3pPr>
            <a:lvl4pPr marL="1600200" indent="-228600" algn="l" defTabSz="457200" rtl="0" eaLnBrk="0" fontAlgn="base" hangingPunct="0">
              <a:spcBef>
                <a:spcPct val="20000"/>
              </a:spcBef>
              <a:spcAft>
                <a:spcPct val="0"/>
              </a:spcAft>
              <a:buClr>
                <a:srgbClr val="ED1B2E"/>
              </a:buClr>
              <a:buSzPct val="75000"/>
              <a:buFont typeface="Wingdings" pitchFamily="2" charset="2"/>
              <a:buChar char="§"/>
              <a:defRPr sz="2000" kern="1200">
                <a:solidFill>
                  <a:srgbClr val="313231"/>
                </a:solidFill>
                <a:latin typeface="Arial"/>
                <a:ea typeface="Geneva" charset="0"/>
                <a:cs typeface="Arial"/>
              </a:defRPr>
            </a:lvl4pPr>
            <a:lvl5pPr marL="2057400" indent="-228600" algn="l" defTabSz="457200"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0"/>
              </a:spcBef>
              <a:spcAft>
                <a:spcPts val="900"/>
              </a:spcAft>
              <a:buClr>
                <a:srgbClr val="387A78"/>
              </a:buClr>
              <a:buFont typeface="Arial" panose="020B0604020202020204" pitchFamily="34" charset="0"/>
              <a:buChar char="•"/>
            </a:pPr>
            <a:r>
              <a:rPr lang="en-US" altLang="en-US" b="1" i="1" dirty="0">
                <a:solidFill>
                  <a:srgbClr val="212529"/>
                </a:solidFill>
                <a:latin typeface="+mj-lt"/>
                <a:ea typeface="Geneva"/>
                <a:cs typeface="Poppins" panose="00000500000000000000" pitchFamily="2" charset="0"/>
              </a:rPr>
              <a:t>Summarize</a:t>
            </a:r>
            <a:r>
              <a:rPr lang="en-US" altLang="en-US" dirty="0">
                <a:solidFill>
                  <a:srgbClr val="212529"/>
                </a:solidFill>
                <a:latin typeface="+mj-lt"/>
                <a:ea typeface="Geneva"/>
                <a:cs typeface="Poppins" panose="00000500000000000000" pitchFamily="2" charset="0"/>
              </a:rPr>
              <a:t> national trends in supply and hospital utilization of O negative red blood cells </a:t>
            </a:r>
          </a:p>
          <a:p>
            <a:pPr marL="342900" indent="-342900">
              <a:spcBef>
                <a:spcPts val="0"/>
              </a:spcBef>
              <a:spcAft>
                <a:spcPts val="900"/>
              </a:spcAft>
              <a:buClr>
                <a:srgbClr val="387A78"/>
              </a:buClr>
              <a:buFont typeface="Arial" panose="020B0604020202020204" pitchFamily="34" charset="0"/>
              <a:buChar char="•"/>
            </a:pPr>
            <a:r>
              <a:rPr lang="en-US" altLang="en-US" b="1" i="1" dirty="0">
                <a:solidFill>
                  <a:srgbClr val="212529"/>
                </a:solidFill>
                <a:latin typeface="+mj-lt"/>
                <a:cs typeface="Poppins" panose="00000500000000000000" pitchFamily="2" charset="0"/>
              </a:rPr>
              <a:t>Examine</a:t>
            </a:r>
            <a:r>
              <a:rPr lang="en-US" altLang="en-US" dirty="0">
                <a:solidFill>
                  <a:srgbClr val="212529"/>
                </a:solidFill>
                <a:latin typeface="+mj-lt"/>
                <a:ea typeface="Geneva"/>
                <a:cs typeface="Poppins" panose="00000500000000000000" pitchFamily="2" charset="0"/>
              </a:rPr>
              <a:t> O negative overuse as a contributor to O negative shortages </a:t>
            </a:r>
          </a:p>
          <a:p>
            <a:pPr marL="342900" indent="-342900">
              <a:spcBef>
                <a:spcPts val="0"/>
              </a:spcBef>
              <a:spcAft>
                <a:spcPts val="900"/>
              </a:spcAft>
              <a:buClr>
                <a:srgbClr val="387A78"/>
              </a:buClr>
              <a:buFont typeface="Arial" panose="020B0604020202020204" pitchFamily="34" charset="0"/>
              <a:buChar char="•"/>
            </a:pPr>
            <a:r>
              <a:rPr lang="en-US" b="1" i="1" dirty="0">
                <a:solidFill>
                  <a:srgbClr val="212529"/>
                </a:solidFill>
                <a:latin typeface="+mj-lt"/>
                <a:cs typeface="Poppins" panose="00000500000000000000" pitchFamily="2" charset="0"/>
              </a:rPr>
              <a:t>Review</a:t>
            </a:r>
            <a:r>
              <a:rPr lang="en-US" dirty="0">
                <a:solidFill>
                  <a:srgbClr val="212529"/>
                </a:solidFill>
                <a:latin typeface="+mj-lt"/>
                <a:ea typeface="Geneva"/>
                <a:cs typeface="Poppins" panose="00000500000000000000" pitchFamily="2" charset="0"/>
              </a:rPr>
              <a:t> industry guidance on use of Group O red blood cells  </a:t>
            </a:r>
          </a:p>
          <a:p>
            <a:pPr marL="342900" indent="-342900">
              <a:spcAft>
                <a:spcPts val="900"/>
              </a:spcAft>
              <a:buClr>
                <a:srgbClr val="387A78"/>
              </a:buClr>
            </a:pPr>
            <a:r>
              <a:rPr lang="en-US" b="1" i="1" dirty="0">
                <a:solidFill>
                  <a:srgbClr val="212529"/>
                </a:solidFill>
                <a:latin typeface="+mj-lt"/>
                <a:cs typeface="Poppins" panose="00000500000000000000" pitchFamily="2" charset="0"/>
              </a:rPr>
              <a:t>Explain</a:t>
            </a:r>
            <a:r>
              <a:rPr lang="en-US" dirty="0">
                <a:solidFill>
                  <a:srgbClr val="212529"/>
                </a:solidFill>
                <a:latin typeface="+mj-lt"/>
                <a:ea typeface="Geneva"/>
                <a:cs typeface="Poppins" panose="00000500000000000000" pitchFamily="2" charset="0"/>
              </a:rPr>
              <a:t> the safety of using O positive units for O negative patients</a:t>
            </a:r>
            <a:endParaRPr lang="en-US" dirty="0">
              <a:latin typeface="+mj-lt"/>
              <a:ea typeface="Geneva"/>
              <a:cs typeface="Poppins" panose="00000500000000000000" pitchFamily="2" charset="0"/>
            </a:endParaRPr>
          </a:p>
          <a:p>
            <a:pPr marL="342900" indent="-342900">
              <a:spcBef>
                <a:spcPts val="0"/>
              </a:spcBef>
              <a:spcAft>
                <a:spcPts val="900"/>
              </a:spcAft>
              <a:buClr>
                <a:srgbClr val="387A78"/>
              </a:buClr>
              <a:buFont typeface="Arial" panose="020B0604020202020204" pitchFamily="34" charset="0"/>
              <a:buChar char="•"/>
            </a:pPr>
            <a:r>
              <a:rPr lang="en-US" b="1" i="1" dirty="0">
                <a:solidFill>
                  <a:srgbClr val="212529"/>
                </a:solidFill>
                <a:latin typeface="+mj-lt"/>
                <a:cs typeface="Poppins" panose="00000500000000000000" pitchFamily="2" charset="0"/>
              </a:rPr>
              <a:t>Discuss</a:t>
            </a:r>
            <a:r>
              <a:rPr lang="en-US" dirty="0">
                <a:solidFill>
                  <a:srgbClr val="212529"/>
                </a:solidFill>
                <a:latin typeface="+mj-lt"/>
                <a:ea typeface="Geneva"/>
                <a:cs typeface="Poppins" panose="00000500000000000000" pitchFamily="2" charset="0"/>
              </a:rPr>
              <a:t> strategies to reduce overutilization of O negative red blood cells</a:t>
            </a:r>
          </a:p>
          <a:p>
            <a:pPr marL="342900" indent="-342900">
              <a:spcBef>
                <a:spcPts val="0"/>
              </a:spcBef>
              <a:spcAft>
                <a:spcPts val="900"/>
              </a:spcAft>
              <a:buClr>
                <a:srgbClr val="387A78"/>
              </a:buClr>
              <a:buFont typeface="Arial" panose="020B0604020202020204" pitchFamily="34" charset="0"/>
              <a:buChar char="•"/>
            </a:pPr>
            <a:endParaRPr lang="en-US" dirty="0">
              <a:solidFill>
                <a:srgbClr val="212529"/>
              </a:solidFill>
              <a:latin typeface="Poppins" panose="00000500000000000000" pitchFamily="2" charset="0"/>
              <a:ea typeface="Geneva"/>
              <a:cs typeface="Poppins" panose="00000500000000000000" pitchFamily="2" charset="0"/>
            </a:endParaRPr>
          </a:p>
          <a:p>
            <a:pPr marL="0" indent="0">
              <a:spcBef>
                <a:spcPts val="0"/>
              </a:spcBef>
              <a:spcAft>
                <a:spcPts val="900"/>
              </a:spcAft>
              <a:buClr>
                <a:srgbClr val="387A78"/>
              </a:buClr>
              <a:buNone/>
            </a:pPr>
            <a:endParaRPr lang="en-US" dirty="0">
              <a:solidFill>
                <a:srgbClr val="212529"/>
              </a:solidFill>
              <a:latin typeface="Poppins" panose="00000500000000000000" pitchFamily="2" charset="0"/>
              <a:ea typeface="Geneva"/>
              <a:cs typeface="Poppins" panose="00000500000000000000" pitchFamily="2" charset="0"/>
            </a:endParaRPr>
          </a:p>
          <a:p>
            <a:pPr>
              <a:buFont typeface="Arial" panose="020B0604020202020204" pitchFamily="34" charset="0"/>
              <a:buNone/>
            </a:pPr>
            <a:endParaRPr lang="en-US" altLang="en-US" dirty="0">
              <a:solidFill>
                <a:srgbClr val="212529"/>
              </a:solidFill>
              <a:latin typeface="Arial" panose="020B0604020202020204" pitchFamily="34" charset="0"/>
              <a:ea typeface="Geneva" panose="020B0503030404040204" pitchFamily="34" charset="0"/>
            </a:endParaRPr>
          </a:p>
        </p:txBody>
      </p:sp>
      <p:sp>
        <p:nvSpPr>
          <p:cNvPr id="3" name="Slide Number Placeholder 8">
            <a:extLst>
              <a:ext uri="{FF2B5EF4-FFF2-40B4-BE49-F238E27FC236}">
                <a16:creationId xmlns:a16="http://schemas.microsoft.com/office/drawing/2014/main" id="{79AC5CBB-5893-B05B-567B-90641D420B49}"/>
              </a:ext>
            </a:extLst>
          </p:cNvPr>
          <p:cNvSpPr txBox="1">
            <a:spLocks/>
          </p:cNvSpPr>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defPPr>
              <a:defRPr lang="en-US"/>
            </a:defPPr>
            <a:lvl1pPr algn="r" defTabSz="457200" rtl="0" fontAlgn="base">
              <a:spcBef>
                <a:spcPct val="0"/>
              </a:spcBef>
              <a:spcAft>
                <a:spcPct val="0"/>
              </a:spcAft>
              <a:defRPr sz="700" kern="1200">
                <a:solidFill>
                  <a:schemeClr val="accent4">
                    <a:lumMod val="40000"/>
                    <a:lumOff val="60000"/>
                  </a:schemeClr>
                </a:solidFill>
                <a:latin typeface="Arial" panose="020B0604020202020204" pitchFamily="34" charset="0"/>
                <a:ea typeface="Geneva" panose="020B0503030404040204" pitchFamily="34" charset="0"/>
                <a:cs typeface="Arial" panose="020B0604020202020204" pitchFamily="34" charset="0"/>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fld id="{C602A7E9-85B4-EB4A-8CED-A3527A5FD66A}" type="slidenum">
              <a:rPr lang="en-US" altLang="en-US" smtClean="0"/>
              <a:pPr/>
              <a:t>2</a:t>
            </a:fld>
            <a:endParaRPr lang="en-US" altLang="en-US" dirty="0"/>
          </a:p>
        </p:txBody>
      </p:sp>
    </p:spTree>
    <p:extLst>
      <p:ext uri="{BB962C8B-B14F-4D97-AF65-F5344CB8AC3E}">
        <p14:creationId xmlns:p14="http://schemas.microsoft.com/office/powerpoint/2010/main" val="30553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567A6-4277-660D-6A5C-979772388642}"/>
              </a:ext>
            </a:extLst>
          </p:cNvPr>
          <p:cNvSpPr>
            <a:spLocks noGrp="1"/>
          </p:cNvSpPr>
          <p:nvPr>
            <p:ph type="title"/>
          </p:nvPr>
        </p:nvSpPr>
        <p:spPr>
          <a:xfrm>
            <a:off x="371474" y="1167"/>
            <a:ext cx="8229600" cy="741784"/>
          </a:xfrm>
        </p:spPr>
        <p:txBody>
          <a:bodyPr wrap="square" anchor="ctr">
            <a:normAutofit/>
          </a:bodyPr>
          <a:lstStyle/>
          <a:p>
            <a:r>
              <a:rPr lang="en-US" dirty="0"/>
              <a:t>Rationale for Change </a:t>
            </a:r>
          </a:p>
        </p:txBody>
      </p:sp>
      <p:sp>
        <p:nvSpPr>
          <p:cNvPr id="3" name="Text Placeholder 2">
            <a:extLst>
              <a:ext uri="{FF2B5EF4-FFF2-40B4-BE49-F238E27FC236}">
                <a16:creationId xmlns:a16="http://schemas.microsoft.com/office/drawing/2014/main" id="{EDA92741-E435-0C1B-EABC-1ED6F4069834}"/>
              </a:ext>
            </a:extLst>
          </p:cNvPr>
          <p:cNvSpPr>
            <a:spLocks noGrp="1"/>
          </p:cNvSpPr>
          <p:nvPr>
            <p:ph sz="half" idx="1"/>
          </p:nvPr>
        </p:nvSpPr>
        <p:spPr>
          <a:xfrm>
            <a:off x="371474" y="685800"/>
            <a:ext cx="8401050" cy="1074894"/>
          </a:xfrm>
        </p:spPr>
        <p:txBody>
          <a:bodyPr wrap="square" anchor="t">
            <a:normAutofit fontScale="77500" lnSpcReduction="20000"/>
          </a:bodyPr>
          <a:lstStyle/>
          <a:p>
            <a:pPr algn="l" eaLnBrk="0" hangingPunct="0">
              <a:lnSpc>
                <a:spcPct val="120000"/>
              </a:lnSpc>
              <a:spcBef>
                <a:spcPts val="600"/>
              </a:spcBef>
              <a:buClr>
                <a:srgbClr val="ED1B2E"/>
              </a:buClr>
              <a:buSzPct val="75000"/>
            </a:pPr>
            <a:r>
              <a:rPr lang="en-US" sz="1725" dirty="0"/>
              <a:t>Industry level data reveals </a:t>
            </a:r>
            <a:r>
              <a:rPr lang="en-US" sz="1725" b="1" dirty="0"/>
              <a:t>O negative Red Blood Cells are in chronic short supply </a:t>
            </a:r>
            <a:r>
              <a:rPr lang="en-US" sz="1725" dirty="0"/>
              <a:t>and have not been at optimal levels since 2021. The supply challenges are further </a:t>
            </a:r>
            <a:r>
              <a:rPr lang="en-US" sz="1725" b="1" dirty="0"/>
              <a:t>intensified by a declining donor base</a:t>
            </a:r>
            <a:r>
              <a:rPr lang="en-US" sz="1725" dirty="0"/>
              <a:t> and changing donor demographics. Looking forward, this </a:t>
            </a:r>
            <a:r>
              <a:rPr lang="en-US" sz="1725" b="1" dirty="0"/>
              <a:t>trajectory is unsustainable</a:t>
            </a:r>
            <a:r>
              <a:rPr lang="en-US" sz="1725" dirty="0"/>
              <a:t>. </a:t>
            </a:r>
          </a:p>
          <a:p>
            <a:pPr algn="l" eaLnBrk="0" hangingPunct="0">
              <a:lnSpc>
                <a:spcPct val="90000"/>
              </a:lnSpc>
              <a:buClr>
                <a:srgbClr val="ED1B2E"/>
              </a:buClr>
              <a:buSzPct val="75000"/>
            </a:pPr>
            <a:endParaRPr lang="en-US" sz="1725" dirty="0"/>
          </a:p>
          <a:p>
            <a:pPr algn="l" eaLnBrk="0" hangingPunct="0">
              <a:lnSpc>
                <a:spcPct val="90000"/>
              </a:lnSpc>
              <a:buClr>
                <a:srgbClr val="ED1B2E"/>
              </a:buClr>
              <a:buSzPct val="75000"/>
            </a:pPr>
            <a:r>
              <a:rPr lang="en-US" sz="1725" dirty="0"/>
              <a:t>Hospitals and blood providers must </a:t>
            </a:r>
            <a:r>
              <a:rPr lang="en-US" sz="1725" b="1" dirty="0"/>
              <a:t>act now </a:t>
            </a:r>
            <a:r>
              <a:rPr lang="en-US" sz="1725" dirty="0"/>
              <a:t>to ensure product availability for patients who need it most.</a:t>
            </a:r>
          </a:p>
          <a:p>
            <a:pPr algn="l" eaLnBrk="0" hangingPunct="0">
              <a:lnSpc>
                <a:spcPct val="90000"/>
              </a:lnSpc>
              <a:buClr>
                <a:srgbClr val="ED1B2E"/>
              </a:buClr>
              <a:buSzPct val="75000"/>
            </a:pPr>
            <a:endParaRPr lang="en-US" sz="2600" dirty="0"/>
          </a:p>
        </p:txBody>
      </p:sp>
      <p:sp>
        <p:nvSpPr>
          <p:cNvPr id="36" name="Footer Placeholder 4">
            <a:extLst>
              <a:ext uri="{FF2B5EF4-FFF2-40B4-BE49-F238E27FC236}">
                <a16:creationId xmlns:a16="http://schemas.microsoft.com/office/drawing/2014/main" id="{8D49F41A-65DC-262F-5674-E55A43C40C46}"/>
              </a:ext>
            </a:extLst>
          </p:cNvPr>
          <p:cNvSpPr>
            <a:spLocks noGrp="1"/>
          </p:cNvSpPr>
          <p:nvPr>
            <p:ph type="ftr" sz="quarter" idx="10"/>
          </p:nvPr>
        </p:nvSpPr>
        <p:spPr>
          <a:xfrm>
            <a:off x="2133599" y="4629150"/>
            <a:ext cx="4876800" cy="274638"/>
          </a:xfrm>
        </p:spPr>
        <p:txBody>
          <a:bodyPr/>
          <a:lstStyle/>
          <a:p>
            <a:pPr>
              <a:defRPr/>
            </a:pPr>
            <a:r>
              <a:rPr lang="en-US" sz="900" dirty="0"/>
              <a:t>*</a:t>
            </a:r>
            <a:r>
              <a:rPr lang="en-US" sz="900" dirty="0">
                <a:hlinkClick r:id="rId3"/>
              </a:rPr>
              <a:t>https://www.aabb.org/for-donors-patients/weekly-blood-supply-report</a:t>
            </a:r>
            <a:endParaRPr lang="en-US" sz="900" dirty="0"/>
          </a:p>
        </p:txBody>
      </p:sp>
      <p:sp>
        <p:nvSpPr>
          <p:cNvPr id="5" name="Slide Number Placeholder 4" hidden="1">
            <a:extLst>
              <a:ext uri="{FF2B5EF4-FFF2-40B4-BE49-F238E27FC236}">
                <a16:creationId xmlns:a16="http://schemas.microsoft.com/office/drawing/2014/main" id="{1236C70D-8C61-C17A-7667-234983B55A16}"/>
              </a:ext>
            </a:extLst>
          </p:cNvPr>
          <p:cNvSpPr>
            <a:spLocks noGrp="1"/>
          </p:cNvSpPr>
          <p:nvPr>
            <p:ph type="sldNum" sz="quarter" idx="4294967295"/>
          </p:nvPr>
        </p:nvSpPr>
        <p:spPr>
          <a:xfrm>
            <a:off x="6553200" y="4667250"/>
            <a:ext cx="2133600" cy="274638"/>
          </a:xfrm>
        </p:spPr>
        <p:txBody>
          <a:bodyPr/>
          <a:lstStyle/>
          <a:p>
            <a:pPr>
              <a:spcAft>
                <a:spcPts val="450"/>
              </a:spcAft>
            </a:pPr>
            <a:fld id="{86C816C5-B87D-1F42-A30B-923C7FF15AC6}" type="slidenum">
              <a:rPr lang="en-US" altLang="en-US" smtClean="0"/>
              <a:pPr>
                <a:spcAft>
                  <a:spcPts val="450"/>
                </a:spcAft>
              </a:pPr>
              <a:t>3</a:t>
            </a:fld>
            <a:endParaRPr lang="en-US" altLang="en-US" dirty="0"/>
          </a:p>
        </p:txBody>
      </p:sp>
      <p:pic>
        <p:nvPicPr>
          <p:cNvPr id="6" name="Picture 2">
            <a:extLst>
              <a:ext uri="{FF2B5EF4-FFF2-40B4-BE49-F238E27FC236}">
                <a16:creationId xmlns:a16="http://schemas.microsoft.com/office/drawing/2014/main" id="{F5A32F11-E4BA-E566-69B2-2423C9F5A1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922" y="1760694"/>
            <a:ext cx="8574154" cy="2568897"/>
          </a:xfrm>
          <a:prstGeom prst="rect">
            <a:avLst/>
          </a:prstGeom>
          <a:noFill/>
          <a:ln>
            <a:solidFill>
              <a:schemeClr val="tx1">
                <a:lumMod val="65000"/>
                <a:lumOff val="35000"/>
              </a:schemeClr>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55123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3077627-F8EB-4092-CC60-340141DEE916}"/>
              </a:ext>
            </a:extLst>
          </p:cNvPr>
          <p:cNvSpPr>
            <a:spLocks noGrp="1"/>
          </p:cNvSpPr>
          <p:nvPr>
            <p:ph type="title"/>
          </p:nvPr>
        </p:nvSpPr>
        <p:spPr>
          <a:xfrm>
            <a:off x="457200" y="102767"/>
            <a:ext cx="8229600" cy="741784"/>
          </a:xfrm>
        </p:spPr>
        <p:txBody>
          <a:bodyPr wrap="square" anchor="ctr">
            <a:normAutofit fontScale="90000"/>
          </a:bodyPr>
          <a:lstStyle/>
          <a:p>
            <a:pPr algn="ctr"/>
            <a:r>
              <a:rPr lang="en-US" dirty="0">
                <a:latin typeface="+mj-lt"/>
                <a:cs typeface="Poppins" panose="00000500000000000000" pitchFamily="2" charset="0"/>
              </a:rPr>
              <a:t>Red Cross O Negative Hospital Demand</a:t>
            </a:r>
            <a:br>
              <a:rPr lang="en-US" dirty="0">
                <a:latin typeface="+mj-lt"/>
                <a:cs typeface="Poppins" panose="00000500000000000000" pitchFamily="2" charset="0"/>
              </a:rPr>
            </a:br>
            <a:r>
              <a:rPr lang="en-US" sz="2000" b="0" dirty="0">
                <a:latin typeface="+mj-lt"/>
                <a:cs typeface="Poppins" panose="00000500000000000000" pitchFamily="2" charset="0"/>
              </a:rPr>
              <a:t>Steadily Increasing Over the Past Decade</a:t>
            </a:r>
            <a:br>
              <a:rPr lang="en-US" dirty="0"/>
            </a:br>
            <a:endParaRPr lang="en-US" dirty="0">
              <a:latin typeface="Poppins" panose="00000500000000000000" pitchFamily="2" charset="0"/>
              <a:cs typeface="Poppins" panose="00000500000000000000" pitchFamily="2" charset="0"/>
            </a:endParaRPr>
          </a:p>
        </p:txBody>
      </p:sp>
      <p:sp>
        <p:nvSpPr>
          <p:cNvPr id="4" name="Text Placeholder 2">
            <a:extLst>
              <a:ext uri="{FF2B5EF4-FFF2-40B4-BE49-F238E27FC236}">
                <a16:creationId xmlns:a16="http://schemas.microsoft.com/office/drawing/2014/main" id="{AE90DB83-8DFA-46C6-A5BE-F3223B361EBA}"/>
              </a:ext>
            </a:extLst>
          </p:cNvPr>
          <p:cNvSpPr txBox="1">
            <a:spLocks/>
          </p:cNvSpPr>
          <p:nvPr/>
        </p:nvSpPr>
        <p:spPr>
          <a:xfrm>
            <a:off x="6095999" y="800099"/>
            <a:ext cx="2676525" cy="3665883"/>
          </a:xfrm>
          <a:prstGeom prst="rect">
            <a:avLst/>
          </a:prstGeom>
        </p:spPr>
        <p:txBody>
          <a:bodyPr wrap="square" anchor="t">
            <a:normAutofit/>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endParaRPr lang="en-US" sz="1400" dirty="0">
              <a:latin typeface="Arial" panose="020B0604020202020204" pitchFamily="34" charset="0"/>
              <a:cs typeface="Arial" panose="020B0604020202020204" pitchFamily="34" charset="0"/>
            </a:endParaRPr>
          </a:p>
        </p:txBody>
      </p:sp>
      <p:graphicFrame>
        <p:nvGraphicFramePr>
          <p:cNvPr id="7" name="Diagram 6">
            <a:extLst>
              <a:ext uri="{FF2B5EF4-FFF2-40B4-BE49-F238E27FC236}">
                <a16:creationId xmlns:a16="http://schemas.microsoft.com/office/drawing/2014/main" id="{3D71E554-790C-ED08-4CD4-063EEEDAACA1}"/>
              </a:ext>
            </a:extLst>
          </p:cNvPr>
          <p:cNvGraphicFramePr/>
          <p:nvPr/>
        </p:nvGraphicFramePr>
        <p:xfrm>
          <a:off x="5629060" y="706247"/>
          <a:ext cx="351494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graph showing the growth of hospital demand&#10;&#10;AI-generated content may be incorrect.">
            <a:extLst>
              <a:ext uri="{FF2B5EF4-FFF2-40B4-BE49-F238E27FC236}">
                <a16:creationId xmlns:a16="http://schemas.microsoft.com/office/drawing/2014/main" id="{FA169D95-5E33-81D4-ED20-60EBAE41B924}"/>
              </a:ext>
            </a:extLst>
          </p:cNvPr>
          <p:cNvPicPr>
            <a:picLocks noChangeAspect="1"/>
          </p:cNvPicPr>
          <p:nvPr/>
        </p:nvPicPr>
        <p:blipFill>
          <a:blip r:embed="rId8"/>
          <a:stretch>
            <a:fillRect/>
          </a:stretch>
        </p:blipFill>
        <p:spPr>
          <a:xfrm>
            <a:off x="457200" y="706247"/>
            <a:ext cx="5299699" cy="4064000"/>
          </a:xfrm>
          <a:prstGeom prst="rect">
            <a:avLst/>
          </a:prstGeom>
        </p:spPr>
      </p:pic>
    </p:spTree>
    <p:extLst>
      <p:ext uri="{BB962C8B-B14F-4D97-AF65-F5344CB8AC3E}">
        <p14:creationId xmlns:p14="http://schemas.microsoft.com/office/powerpoint/2010/main" val="30297430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D696F-1B42-9F5B-BE3D-92A73CCFC55E}"/>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C97264C7-B2F1-81F3-DF56-1C4B7EF5363C}"/>
              </a:ext>
            </a:extLst>
          </p:cNvPr>
          <p:cNvSpPr>
            <a:spLocks noGrp="1"/>
          </p:cNvSpPr>
          <p:nvPr>
            <p:ph type="title"/>
          </p:nvPr>
        </p:nvSpPr>
        <p:spPr>
          <a:xfrm>
            <a:off x="2478617" y="0"/>
            <a:ext cx="8229600" cy="477672"/>
          </a:xfrm>
        </p:spPr>
        <p:txBody>
          <a:bodyPr>
            <a:normAutofit/>
          </a:bodyPr>
          <a:lstStyle/>
          <a:p>
            <a:r>
              <a:rPr lang="en-US" sz="2100" b="1" dirty="0">
                <a:solidFill>
                  <a:srgbClr val="387A78"/>
                </a:solidFill>
              </a:rPr>
              <a:t>Examining O Negative Overuse</a:t>
            </a:r>
          </a:p>
        </p:txBody>
      </p:sp>
      <p:sp>
        <p:nvSpPr>
          <p:cNvPr id="11" name="Footer Placeholder 3">
            <a:extLst>
              <a:ext uri="{FF2B5EF4-FFF2-40B4-BE49-F238E27FC236}">
                <a16:creationId xmlns:a16="http://schemas.microsoft.com/office/drawing/2014/main" id="{17E329C9-DA3A-6681-63AF-65DD87902632}"/>
              </a:ext>
            </a:extLst>
          </p:cNvPr>
          <p:cNvSpPr>
            <a:spLocks noGrp="1"/>
          </p:cNvSpPr>
          <p:nvPr>
            <p:ph type="ftr" sz="quarter" idx="13"/>
          </p:nvPr>
        </p:nvSpPr>
        <p:spPr>
          <a:xfrm>
            <a:off x="2654300" y="6207126"/>
            <a:ext cx="6883400" cy="205249"/>
          </a:xfrm>
        </p:spPr>
        <p:txBody>
          <a:bodyPr/>
          <a:lstStyle/>
          <a:p>
            <a:pPr>
              <a:defRPr/>
            </a:pPr>
            <a:endParaRPr lang="en-US" dirty="0"/>
          </a:p>
        </p:txBody>
      </p:sp>
      <p:sp>
        <p:nvSpPr>
          <p:cNvPr id="4" name="TextBox 3">
            <a:extLst>
              <a:ext uri="{FF2B5EF4-FFF2-40B4-BE49-F238E27FC236}">
                <a16:creationId xmlns:a16="http://schemas.microsoft.com/office/drawing/2014/main" id="{D5F7D9FE-0715-2C28-98C6-A17D8B2B9397}"/>
              </a:ext>
            </a:extLst>
          </p:cNvPr>
          <p:cNvSpPr txBox="1"/>
          <p:nvPr/>
        </p:nvSpPr>
        <p:spPr>
          <a:xfrm>
            <a:off x="457200" y="480094"/>
            <a:ext cx="8229600" cy="923330"/>
          </a:xfrm>
          <a:prstGeom prst="rect">
            <a:avLst/>
          </a:prstGeom>
          <a:noFill/>
        </p:spPr>
        <p:txBody>
          <a:bodyPr wrap="square">
            <a:spAutoFit/>
          </a:bodyPr>
          <a:lstStyle/>
          <a:p>
            <a:r>
              <a:rPr lang="en-US" sz="1800" dirty="0">
                <a:latin typeface="+mj-lt"/>
                <a:cs typeface="Poppins" panose="00000500000000000000" pitchFamily="2" charset="0"/>
              </a:rPr>
              <a:t>Recent studies indicate a shortage of O negative blood product, stems from </a:t>
            </a:r>
            <a:r>
              <a:rPr lang="en-US" sz="1800" b="1" dirty="0">
                <a:latin typeface="+mj-lt"/>
                <a:cs typeface="Poppins" panose="00000500000000000000" pitchFamily="2" charset="0"/>
              </a:rPr>
              <a:t>significant overuse </a:t>
            </a:r>
            <a:r>
              <a:rPr lang="en-US" sz="1800" dirty="0">
                <a:latin typeface="+mj-lt"/>
                <a:cs typeface="Poppins" panose="00000500000000000000" pitchFamily="2" charset="0"/>
              </a:rPr>
              <a:t>when the type was not required for transfusion. </a:t>
            </a:r>
            <a:br>
              <a:rPr lang="en-US" sz="1800" dirty="0"/>
            </a:br>
            <a:endParaRPr lang="en-US" dirty="0"/>
          </a:p>
        </p:txBody>
      </p:sp>
      <p:graphicFrame>
        <p:nvGraphicFramePr>
          <p:cNvPr id="5" name="Chart 4">
            <a:extLst>
              <a:ext uri="{FF2B5EF4-FFF2-40B4-BE49-F238E27FC236}">
                <a16:creationId xmlns:a16="http://schemas.microsoft.com/office/drawing/2014/main" id="{6EB9FBED-EC6D-9888-1896-D0DFA3A347DB}"/>
              </a:ext>
            </a:extLst>
          </p:cNvPr>
          <p:cNvGraphicFramePr/>
          <p:nvPr/>
        </p:nvGraphicFramePr>
        <p:xfrm>
          <a:off x="-610480" y="1272936"/>
          <a:ext cx="3114035" cy="979404"/>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a:extLst>
              <a:ext uri="{FF2B5EF4-FFF2-40B4-BE49-F238E27FC236}">
                <a16:creationId xmlns:a16="http://schemas.microsoft.com/office/drawing/2014/main" id="{53B2819B-FA42-A3AC-5CCC-62850DCE4DF3}"/>
              </a:ext>
            </a:extLst>
          </p:cNvPr>
          <p:cNvSpPr txBox="1"/>
          <p:nvPr/>
        </p:nvSpPr>
        <p:spPr>
          <a:xfrm>
            <a:off x="1108737" y="1581370"/>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GROUP Study</a:t>
            </a:r>
            <a:r>
              <a:rPr lang="en-US" sz="1600" b="1" baseline="30000" dirty="0">
                <a:latin typeface="+mj-lt"/>
                <a:cs typeface="Poppins" panose="00000500000000000000" pitchFamily="2" charset="0"/>
              </a:rPr>
              <a:t>1</a:t>
            </a:r>
            <a:r>
              <a:rPr lang="en-US" sz="1600" b="1" dirty="0">
                <a:latin typeface="+mj-lt"/>
                <a:cs typeface="Poppins" panose="00000500000000000000" pitchFamily="2" charset="0"/>
              </a:rPr>
              <a:t>: </a:t>
            </a:r>
            <a:r>
              <a:rPr lang="en-US" sz="1600" dirty="0">
                <a:latin typeface="+mj-lt"/>
                <a:cs typeface="Poppins" panose="00000500000000000000" pitchFamily="2" charset="0"/>
              </a:rPr>
              <a:t>43.2% O negative units given to non-O negative recipients.</a:t>
            </a:r>
          </a:p>
        </p:txBody>
      </p:sp>
      <p:graphicFrame>
        <p:nvGraphicFramePr>
          <p:cNvPr id="7" name="Chart 6">
            <a:extLst>
              <a:ext uri="{FF2B5EF4-FFF2-40B4-BE49-F238E27FC236}">
                <a16:creationId xmlns:a16="http://schemas.microsoft.com/office/drawing/2014/main" id="{092967A1-97C8-A3C1-2079-AEF181440DA7}"/>
              </a:ext>
            </a:extLst>
          </p:cNvPr>
          <p:cNvGraphicFramePr/>
          <p:nvPr/>
        </p:nvGraphicFramePr>
        <p:xfrm>
          <a:off x="-933694" y="1999678"/>
          <a:ext cx="4424795" cy="2268073"/>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6DFEB8AD-9B20-44E0-FB33-437CBBA9E623}"/>
              </a:ext>
            </a:extLst>
          </p:cNvPr>
          <p:cNvSpPr txBox="1"/>
          <p:nvPr/>
        </p:nvSpPr>
        <p:spPr>
          <a:xfrm>
            <a:off x="1108736" y="2381034"/>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a:latin typeface="+mj-lt"/>
                <a:cs typeface="Poppins" panose="00000500000000000000" pitchFamily="2" charset="0"/>
              </a:rPr>
              <a:t>Stanford Study</a:t>
            </a:r>
            <a:r>
              <a:rPr lang="en-US" sz="1600" b="1" baseline="30000">
                <a:latin typeface="+mj-lt"/>
                <a:cs typeface="Poppins" panose="00000500000000000000" pitchFamily="2" charset="0"/>
              </a:rPr>
              <a:t>2</a:t>
            </a:r>
            <a:r>
              <a:rPr lang="en-US" sz="1600" b="1" dirty="0">
                <a:latin typeface="+mj-lt"/>
                <a:cs typeface="Poppins" panose="00000500000000000000" pitchFamily="2" charset="0"/>
              </a:rPr>
              <a:t>: </a:t>
            </a:r>
            <a:r>
              <a:rPr lang="en-US" sz="1600" dirty="0">
                <a:latin typeface="+mj-lt"/>
                <a:cs typeface="Poppins" panose="00000500000000000000" pitchFamily="2" charset="0"/>
              </a:rPr>
              <a:t>67% O negative units transfused to non-O negative recipients.</a:t>
            </a:r>
          </a:p>
        </p:txBody>
      </p:sp>
      <p:sp>
        <p:nvSpPr>
          <p:cNvPr id="12" name="TextBox 11">
            <a:extLst>
              <a:ext uri="{FF2B5EF4-FFF2-40B4-BE49-F238E27FC236}">
                <a16:creationId xmlns:a16="http://schemas.microsoft.com/office/drawing/2014/main" id="{DF605B0C-4649-2733-620B-593A14B7C41F}"/>
              </a:ext>
            </a:extLst>
          </p:cNvPr>
          <p:cNvSpPr txBox="1"/>
          <p:nvPr/>
        </p:nvSpPr>
        <p:spPr>
          <a:xfrm>
            <a:off x="1108736" y="3094319"/>
            <a:ext cx="4707402" cy="584775"/>
          </a:xfrm>
          <a:prstGeom prst="rect">
            <a:avLst/>
          </a:prstGeom>
          <a:noFill/>
        </p:spPr>
        <p:txBody>
          <a:bodyPr wrap="square">
            <a:spAutoFit/>
          </a:bodyPr>
          <a:lstStyle/>
          <a:p>
            <a:pPr marL="0" indent="0" defTabSz="609585">
              <a:spcBef>
                <a:spcPct val="20000"/>
              </a:spcBef>
              <a:spcAft>
                <a:spcPct val="0"/>
              </a:spcAft>
              <a:buClr>
                <a:srgbClr val="ED1B2E"/>
              </a:buClr>
              <a:buNone/>
            </a:pPr>
            <a:r>
              <a:rPr lang="en-US" sz="1600" b="1" dirty="0">
                <a:latin typeface="+mj-lt"/>
                <a:cs typeface="Poppins" panose="00000500000000000000" pitchFamily="2" charset="0"/>
              </a:rPr>
              <a:t>Optimus Study</a:t>
            </a:r>
            <a:r>
              <a:rPr lang="en-US" sz="1600" b="1" baseline="30000" dirty="0">
                <a:latin typeface="+mj-lt"/>
                <a:cs typeface="Poppins" panose="00000500000000000000" pitchFamily="2" charset="0"/>
              </a:rPr>
              <a:t>3</a:t>
            </a:r>
            <a:r>
              <a:rPr lang="en-US" sz="1600" b="1" dirty="0">
                <a:latin typeface="+mj-lt"/>
                <a:cs typeface="Poppins" panose="00000500000000000000" pitchFamily="2" charset="0"/>
              </a:rPr>
              <a:t>: </a:t>
            </a:r>
            <a:r>
              <a:rPr lang="en-US" sz="1600" dirty="0">
                <a:latin typeface="+mj-lt"/>
                <a:cs typeface="Poppins" panose="00000500000000000000" pitchFamily="2" charset="0"/>
              </a:rPr>
              <a:t>44.5% O negative transfusions could have used O positive. </a:t>
            </a:r>
          </a:p>
        </p:txBody>
      </p:sp>
      <p:graphicFrame>
        <p:nvGraphicFramePr>
          <p:cNvPr id="13" name="Chart 12">
            <a:extLst>
              <a:ext uri="{FF2B5EF4-FFF2-40B4-BE49-F238E27FC236}">
                <a16:creationId xmlns:a16="http://schemas.microsoft.com/office/drawing/2014/main" id="{3B59705B-B576-2EFA-89D6-BACEAB0E8AD6}"/>
              </a:ext>
            </a:extLst>
          </p:cNvPr>
          <p:cNvGraphicFramePr/>
          <p:nvPr/>
        </p:nvGraphicFramePr>
        <p:xfrm>
          <a:off x="-158465" y="2913327"/>
          <a:ext cx="1606316" cy="855059"/>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Box 14">
            <a:extLst>
              <a:ext uri="{FF2B5EF4-FFF2-40B4-BE49-F238E27FC236}">
                <a16:creationId xmlns:a16="http://schemas.microsoft.com/office/drawing/2014/main" id="{2AE95DB5-CEC5-4612-8356-E5A7BCCE338A}"/>
              </a:ext>
            </a:extLst>
          </p:cNvPr>
          <p:cNvSpPr txBox="1"/>
          <p:nvPr/>
        </p:nvSpPr>
        <p:spPr>
          <a:xfrm>
            <a:off x="0" y="1602753"/>
            <a:ext cx="1268022" cy="276999"/>
          </a:xfrm>
          <a:prstGeom prst="rect">
            <a:avLst/>
          </a:prstGeom>
          <a:noFill/>
        </p:spPr>
        <p:txBody>
          <a:bodyPr wrap="square" rtlCol="0">
            <a:spAutoFit/>
          </a:bodyPr>
          <a:lstStyle/>
          <a:p>
            <a:pPr algn="ctr"/>
            <a:r>
              <a:rPr lang="en-US" sz="1200" b="1" dirty="0">
                <a:solidFill>
                  <a:srgbClr val="7F181B"/>
                </a:solidFill>
              </a:rPr>
              <a:t>43.2%</a:t>
            </a:r>
          </a:p>
        </p:txBody>
      </p:sp>
      <p:sp>
        <p:nvSpPr>
          <p:cNvPr id="16" name="TextBox 15">
            <a:extLst>
              <a:ext uri="{FF2B5EF4-FFF2-40B4-BE49-F238E27FC236}">
                <a16:creationId xmlns:a16="http://schemas.microsoft.com/office/drawing/2014/main" id="{14442316-B3D1-8FEE-8EC5-ADDD66F97784}"/>
              </a:ext>
            </a:extLst>
          </p:cNvPr>
          <p:cNvSpPr txBox="1"/>
          <p:nvPr/>
        </p:nvSpPr>
        <p:spPr>
          <a:xfrm>
            <a:off x="176773" y="2444334"/>
            <a:ext cx="935840" cy="276999"/>
          </a:xfrm>
          <a:prstGeom prst="rect">
            <a:avLst/>
          </a:prstGeom>
          <a:noFill/>
        </p:spPr>
        <p:txBody>
          <a:bodyPr wrap="square" rtlCol="0">
            <a:spAutoFit/>
          </a:bodyPr>
          <a:lstStyle/>
          <a:p>
            <a:pPr algn="ctr"/>
            <a:r>
              <a:rPr lang="en-US" sz="1200" b="1" dirty="0">
                <a:solidFill>
                  <a:srgbClr val="7F181B"/>
                </a:solidFill>
              </a:rPr>
              <a:t>67%</a:t>
            </a:r>
          </a:p>
        </p:txBody>
      </p:sp>
      <p:sp>
        <p:nvSpPr>
          <p:cNvPr id="17" name="TextBox 16">
            <a:extLst>
              <a:ext uri="{FF2B5EF4-FFF2-40B4-BE49-F238E27FC236}">
                <a16:creationId xmlns:a16="http://schemas.microsoft.com/office/drawing/2014/main" id="{4B9A5A5D-84D1-579E-7E88-CA06F76EAF87}"/>
              </a:ext>
            </a:extLst>
          </p:cNvPr>
          <p:cNvSpPr txBox="1"/>
          <p:nvPr/>
        </p:nvSpPr>
        <p:spPr>
          <a:xfrm>
            <a:off x="151834" y="3221103"/>
            <a:ext cx="956901" cy="276999"/>
          </a:xfrm>
          <a:prstGeom prst="rect">
            <a:avLst/>
          </a:prstGeom>
          <a:noFill/>
        </p:spPr>
        <p:txBody>
          <a:bodyPr wrap="square">
            <a:spAutoFit/>
          </a:bodyPr>
          <a:lstStyle/>
          <a:p>
            <a:pPr algn="ctr"/>
            <a:r>
              <a:rPr lang="en-US" sz="1200" b="1" dirty="0">
                <a:solidFill>
                  <a:srgbClr val="7F181B"/>
                </a:solidFill>
              </a:rPr>
              <a:t>   44.5%</a:t>
            </a:r>
          </a:p>
        </p:txBody>
      </p:sp>
      <p:graphicFrame>
        <p:nvGraphicFramePr>
          <p:cNvPr id="2" name="Diagram 1">
            <a:extLst>
              <a:ext uri="{FF2B5EF4-FFF2-40B4-BE49-F238E27FC236}">
                <a16:creationId xmlns:a16="http://schemas.microsoft.com/office/drawing/2014/main" id="{FF4CFB83-35E4-4DE2-2370-8D59257BECD8}"/>
              </a:ext>
            </a:extLst>
          </p:cNvPr>
          <p:cNvGraphicFramePr/>
          <p:nvPr/>
        </p:nvGraphicFramePr>
        <p:xfrm>
          <a:off x="5885468" y="1545805"/>
          <a:ext cx="3114034" cy="225523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8" name="Footer Placeholder 3">
            <a:extLst>
              <a:ext uri="{FF2B5EF4-FFF2-40B4-BE49-F238E27FC236}">
                <a16:creationId xmlns:a16="http://schemas.microsoft.com/office/drawing/2014/main" id="{65DC7D78-0E75-6437-83E9-D2CE56836880}"/>
              </a:ext>
            </a:extLst>
          </p:cNvPr>
          <p:cNvSpPr txBox="1">
            <a:spLocks/>
          </p:cNvSpPr>
          <p:nvPr/>
        </p:nvSpPr>
        <p:spPr>
          <a:xfrm>
            <a:off x="240924" y="4136544"/>
            <a:ext cx="8662151" cy="502266"/>
          </a:xfrm>
        </p:spPr>
        <p:txBody>
          <a:bodyPr/>
          <a:lstStyle>
            <a:defPPr>
              <a:defRPr lang="en-US"/>
            </a:defPPr>
            <a:lvl1pPr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1pPr>
            <a:lvl2pPr marL="4572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2pPr>
            <a:lvl3pPr marL="9144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3pPr>
            <a:lvl4pPr marL="13716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4pPr>
            <a:lvl5pPr marL="1828800" algn="l" defTabSz="457200" rtl="0" fontAlgn="base">
              <a:spcBef>
                <a:spcPct val="0"/>
              </a:spcBef>
              <a:spcAft>
                <a:spcPct val="0"/>
              </a:spcAft>
              <a:defRPr kern="1200">
                <a:solidFill>
                  <a:schemeClr val="tx1"/>
                </a:solidFill>
                <a:latin typeface="Georgia" panose="02040502050405020303" pitchFamily="18" charset="0"/>
                <a:ea typeface="Geneva" panose="020B0503030404040204" pitchFamily="34" charset="0"/>
                <a:cs typeface="+mn-cs"/>
              </a:defRPr>
            </a:lvl5pPr>
            <a:lvl6pPr marL="22860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6pPr>
            <a:lvl7pPr marL="27432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7pPr>
            <a:lvl8pPr marL="32004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8pPr>
            <a:lvl9pPr marL="3657600" algn="l" defTabSz="914400" rtl="0" eaLnBrk="1" latinLnBrk="0" hangingPunct="1">
              <a:defRPr kern="1200">
                <a:solidFill>
                  <a:schemeClr val="tx1"/>
                </a:solidFill>
                <a:latin typeface="Georgia" panose="02040502050405020303" pitchFamily="18" charset="0"/>
                <a:ea typeface="Geneva" panose="020B0503030404040204" pitchFamily="34" charset="0"/>
                <a:cs typeface="+mn-cs"/>
              </a:defRPr>
            </a:lvl9pPr>
          </a:lstStyle>
          <a:p>
            <a:pPr marL="171450" indent="-171450">
              <a:buFont typeface="+mj-lt"/>
              <a:buAutoNum type="arabicPeriod"/>
              <a:defRPr/>
            </a:pPr>
            <a:r>
              <a:rPr lang="en-US" sz="800" dirty="0">
                <a:latin typeface="+mn-lt"/>
              </a:rPr>
              <a:t>Zeller MP, Barty R, Aandahl A, et al. An international investigation into O red blood cell unit administration in hospitals: the Group O Utilization Patterns (GROUP) study. Transfusion2017;57:2329-37</a:t>
            </a:r>
          </a:p>
          <a:p>
            <a:pPr marL="171450" indent="-171450">
              <a:buFont typeface="+mj-lt"/>
              <a:buAutoNum type="arabicPeriod"/>
              <a:defRPr/>
            </a:pPr>
            <a:r>
              <a:rPr lang="en-US" sz="800" dirty="0">
                <a:latin typeface="+mn-lt"/>
              </a:rPr>
              <a:t>Virk MS, et al. Optimizing O-negative RBC utilization using a data-driven approach. Transfusion. 60:4. Apr 2020: 739-746.</a:t>
            </a:r>
          </a:p>
          <a:p>
            <a:pPr marL="171450" indent="-171450">
              <a:buFont typeface="+mj-lt"/>
              <a:buAutoNum type="arabicPeriod"/>
              <a:defRPr/>
            </a:pPr>
            <a:r>
              <a:rPr lang="en-US" sz="800" dirty="0">
                <a:latin typeface="+mn-lt"/>
              </a:rPr>
              <a:t>Dunbar NM, Yazer MH, for the BEST Collaborative. O– product transfusion, inventory management, and utilization during shortage: The OPTIMUS study. Transfusion 2018;58: 1348-55.</a:t>
            </a:r>
          </a:p>
        </p:txBody>
      </p:sp>
    </p:spTree>
    <p:extLst>
      <p:ext uri="{BB962C8B-B14F-4D97-AF65-F5344CB8AC3E}">
        <p14:creationId xmlns:p14="http://schemas.microsoft.com/office/powerpoint/2010/main" val="3620509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74E7B998-5473-8C21-51E5-4C4A36741522}"/>
              </a:ext>
            </a:extLst>
          </p:cNvPr>
          <p:cNvSpPr txBox="1">
            <a:spLocks/>
          </p:cNvSpPr>
          <p:nvPr/>
        </p:nvSpPr>
        <p:spPr bwMode="auto">
          <a:xfrm>
            <a:off x="328721" y="1502177"/>
            <a:ext cx="5508890" cy="2433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lvl1pPr marL="457189" indent="-457189" algn="l" defTabSz="609585" rtl="0" eaLnBrk="0" fontAlgn="base" hangingPunct="0">
              <a:spcBef>
                <a:spcPct val="20000"/>
              </a:spcBef>
              <a:spcAft>
                <a:spcPct val="0"/>
              </a:spcAft>
              <a:buClr>
                <a:srgbClr val="ED1B2E"/>
              </a:buClr>
              <a:buSzPct val="75000"/>
              <a:buFont typeface="Wingdings" pitchFamily="2" charset="2"/>
              <a:buChar char="§"/>
              <a:defRPr sz="3467" kern="1200">
                <a:solidFill>
                  <a:srgbClr val="313231"/>
                </a:solidFill>
                <a:latin typeface="Arial"/>
                <a:ea typeface="Geneva" charset="0"/>
                <a:cs typeface="Arial"/>
              </a:defRPr>
            </a:lvl1pPr>
            <a:lvl2pPr marL="990575" indent="-380990" algn="l" defTabSz="609585" rtl="0" eaLnBrk="0" fontAlgn="base" hangingPunct="0">
              <a:spcBef>
                <a:spcPct val="20000"/>
              </a:spcBef>
              <a:spcAft>
                <a:spcPct val="0"/>
              </a:spcAft>
              <a:buClr>
                <a:srgbClr val="ED1B2E"/>
              </a:buClr>
              <a:buSzPct val="75000"/>
              <a:buFont typeface="Wingdings" pitchFamily="2" charset="2"/>
              <a:buChar char="§"/>
              <a:defRPr sz="3200" kern="1200">
                <a:solidFill>
                  <a:srgbClr val="313231"/>
                </a:solidFill>
                <a:latin typeface="Arial"/>
                <a:ea typeface="Geneva" charset="0"/>
                <a:cs typeface="Arial"/>
              </a:defRPr>
            </a:lvl2pPr>
            <a:lvl3pPr marL="1523962" indent="-304792" algn="l" defTabSz="609585" rtl="0" eaLnBrk="0" fontAlgn="base" hangingPunct="0">
              <a:spcBef>
                <a:spcPct val="20000"/>
              </a:spcBef>
              <a:spcAft>
                <a:spcPct val="0"/>
              </a:spcAft>
              <a:buClr>
                <a:srgbClr val="ED1B2E"/>
              </a:buClr>
              <a:buSzPct val="75000"/>
              <a:buFont typeface="Wingdings" pitchFamily="2" charset="2"/>
              <a:buChar char="§"/>
              <a:defRPr sz="2933" kern="1200">
                <a:solidFill>
                  <a:srgbClr val="313231"/>
                </a:solidFill>
                <a:latin typeface="Arial"/>
                <a:ea typeface="Geneva" charset="0"/>
                <a:cs typeface="Arial"/>
              </a:defRPr>
            </a:lvl3pPr>
            <a:lvl4pPr marL="2133547" indent="-304792" algn="l" defTabSz="609585" rtl="0" eaLnBrk="0" fontAlgn="base" hangingPunct="0">
              <a:spcBef>
                <a:spcPct val="20000"/>
              </a:spcBef>
              <a:spcAft>
                <a:spcPct val="0"/>
              </a:spcAft>
              <a:buClr>
                <a:srgbClr val="ED1B2E"/>
              </a:buClr>
              <a:buSzPct val="75000"/>
              <a:buFont typeface="Wingdings" pitchFamily="2" charset="2"/>
              <a:buChar char="§"/>
              <a:defRPr sz="2667" kern="1200">
                <a:solidFill>
                  <a:srgbClr val="313231"/>
                </a:solidFill>
                <a:latin typeface="Arial"/>
                <a:ea typeface="Geneva" charset="0"/>
                <a:cs typeface="Arial"/>
              </a:defRPr>
            </a:lvl4pPr>
            <a:lvl5pPr marL="2743131" indent="-304792" algn="l" defTabSz="609585" rtl="0" eaLnBrk="0" fontAlgn="base" hangingPunct="0">
              <a:spcBef>
                <a:spcPct val="20000"/>
              </a:spcBef>
              <a:spcAft>
                <a:spcPct val="0"/>
              </a:spcAft>
              <a:buClr>
                <a:srgbClr val="ED1B2E"/>
              </a:buClr>
              <a:buSzPct val="75000"/>
              <a:buFont typeface="Wingdings" pitchFamily="2" charset="2"/>
              <a:buChar char="§"/>
              <a:defRPr kern="1200">
                <a:solidFill>
                  <a:srgbClr val="313231"/>
                </a:solidFill>
                <a:latin typeface="Arial"/>
                <a:ea typeface="Geneva" charset="0"/>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spcAft>
                <a:spcPts val="600"/>
              </a:spcAft>
              <a:buClr>
                <a:srgbClr val="387A78"/>
              </a:buClr>
              <a:buSzPct val="100000"/>
            </a:pPr>
            <a:r>
              <a:rPr lang="en-US" sz="1600" dirty="0">
                <a:latin typeface="+mj-lt"/>
                <a:cs typeface="Poppins" panose="00000500000000000000" pitchFamily="2" charset="0"/>
              </a:rPr>
              <a:t>O negative red blood cells are in </a:t>
            </a:r>
            <a:r>
              <a:rPr lang="en-US" sz="1600" b="1" dirty="0">
                <a:latin typeface="+mj-lt"/>
                <a:cs typeface="Poppins" panose="00000500000000000000" pitchFamily="2" charset="0"/>
              </a:rPr>
              <a:t>chronic short supply </a:t>
            </a:r>
            <a:r>
              <a:rPr lang="en-US" sz="1600" dirty="0">
                <a:latin typeface="+mj-lt"/>
                <a:cs typeface="Poppins" panose="00000500000000000000" pitchFamily="2" charset="0"/>
              </a:rPr>
              <a:t>and must be reserved for O negative patients.</a:t>
            </a:r>
          </a:p>
          <a:p>
            <a:pPr>
              <a:spcAft>
                <a:spcPts val="600"/>
              </a:spcAft>
              <a:buClr>
                <a:srgbClr val="387A78"/>
              </a:buClr>
              <a:buSzPct val="100000"/>
            </a:pPr>
            <a:r>
              <a:rPr lang="en-US" altLang="en-US" sz="1600" kern="100" dirty="0">
                <a:latin typeface="+mj-lt"/>
                <a:ea typeface="Calibri" panose="020F0502020204030204" pitchFamily="34" charset="0"/>
                <a:cs typeface="Times New Roman" panose="02020603050405020304" pitchFamily="18" charset="0"/>
              </a:rPr>
              <a:t>Less than </a:t>
            </a:r>
            <a:r>
              <a:rPr lang="en-US" altLang="en-US" sz="1600" b="1" kern="100" dirty="0">
                <a:latin typeface="+mj-lt"/>
                <a:ea typeface="Calibri" panose="020F0502020204030204" pitchFamily="34" charset="0"/>
                <a:cs typeface="Times New Roman" panose="02020603050405020304" pitchFamily="18" charset="0"/>
              </a:rPr>
              <a:t>7% of the population is O negative</a:t>
            </a:r>
            <a:r>
              <a:rPr lang="en-US" sz="1600" dirty="0">
                <a:latin typeface="+mj-lt"/>
                <a:cs typeface="Poppins" panose="00000500000000000000" pitchFamily="2" charset="0"/>
              </a:rPr>
              <a:t> and declining as the U.S. population becomes increasingly more diverse </a:t>
            </a:r>
          </a:p>
          <a:p>
            <a:pPr>
              <a:spcAft>
                <a:spcPts val="600"/>
              </a:spcAft>
              <a:buClr>
                <a:srgbClr val="387A78"/>
              </a:buClr>
              <a:buSzPct val="100000"/>
            </a:pPr>
            <a:r>
              <a:rPr lang="en-US" sz="1600" dirty="0">
                <a:latin typeface="+mj-lt"/>
                <a:cs typeface="Poppins" panose="00000500000000000000" pitchFamily="2" charset="0"/>
              </a:rPr>
              <a:t>The </a:t>
            </a:r>
            <a:r>
              <a:rPr lang="en-US" sz="1600" b="1" kern="100" dirty="0">
                <a:latin typeface="+mj-lt"/>
                <a:ea typeface="Calibri" panose="020F0502020204030204" pitchFamily="34" charset="0"/>
                <a:cs typeface="Times New Roman" panose="02020603050405020304" pitchFamily="18" charset="0"/>
              </a:rPr>
              <a:t>demand for O negative blood is nearly double the patient population</a:t>
            </a:r>
            <a:r>
              <a:rPr lang="en-US" sz="1600" kern="100" dirty="0">
                <a:latin typeface="+mj-lt"/>
                <a:ea typeface="Calibri" panose="020F0502020204030204" pitchFamily="34" charset="0"/>
                <a:cs typeface="Times New Roman" panose="02020603050405020304" pitchFamily="18" charset="0"/>
              </a:rPr>
              <a:t>, driven by convenience and cost avoidance rather than clinical need. </a:t>
            </a:r>
            <a:endParaRPr lang="en-US" sz="1600" dirty="0">
              <a:latin typeface="+mj-lt"/>
              <a:cs typeface="Poppins" panose="00000500000000000000" pitchFamily="2" charset="0"/>
            </a:endParaRPr>
          </a:p>
          <a:p>
            <a:pPr>
              <a:spcAft>
                <a:spcPts val="600"/>
              </a:spcAft>
              <a:buClr>
                <a:srgbClr val="387A78"/>
              </a:buClr>
              <a:buSzPct val="100000"/>
              <a:buFont typeface="Arial" panose="020B0604020202020204" pitchFamily="34" charset="0"/>
              <a:buChar char="•"/>
            </a:pPr>
            <a:endParaRPr lang="en-US" sz="1800" b="1" dirty="0">
              <a:latin typeface="+mn-lt"/>
              <a:cs typeface="Poppins" panose="00000500000000000000" pitchFamily="2" charset="0"/>
            </a:endParaRPr>
          </a:p>
        </p:txBody>
      </p:sp>
      <p:sp>
        <p:nvSpPr>
          <p:cNvPr id="7" name="Title 1">
            <a:extLst>
              <a:ext uri="{FF2B5EF4-FFF2-40B4-BE49-F238E27FC236}">
                <a16:creationId xmlns:a16="http://schemas.microsoft.com/office/drawing/2014/main" id="{CA5C4F97-4222-A9FD-EAD8-0ABF5A9CCFD2}"/>
              </a:ext>
            </a:extLst>
          </p:cNvPr>
          <p:cNvSpPr txBox="1">
            <a:spLocks/>
          </p:cNvSpPr>
          <p:nvPr/>
        </p:nvSpPr>
        <p:spPr bwMode="auto">
          <a:xfrm>
            <a:off x="457200" y="61725"/>
            <a:ext cx="8229600" cy="599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400" b="1" dirty="0">
                <a:solidFill>
                  <a:srgbClr val="387A78"/>
                </a:solidFill>
                <a:latin typeface="+mj-lt"/>
                <a:cs typeface="Poppins" panose="00000500000000000000" pitchFamily="2" charset="0"/>
              </a:rPr>
              <a:t>Examining</a:t>
            </a:r>
            <a:r>
              <a:rPr lang="en-US" sz="2100" b="1" dirty="0">
                <a:solidFill>
                  <a:srgbClr val="387A78"/>
                </a:solidFill>
                <a:latin typeface="+mj-lt"/>
                <a:cs typeface="Poppins" panose="00000500000000000000" pitchFamily="2" charset="0"/>
              </a:rPr>
              <a:t> O Negative Overuse</a:t>
            </a:r>
          </a:p>
        </p:txBody>
      </p:sp>
      <p:cxnSp>
        <p:nvCxnSpPr>
          <p:cNvPr id="12" name="Straight Connector 11">
            <a:extLst>
              <a:ext uri="{FF2B5EF4-FFF2-40B4-BE49-F238E27FC236}">
                <a16:creationId xmlns:a16="http://schemas.microsoft.com/office/drawing/2014/main" id="{04E2F0D7-1E78-91A8-E58A-3F5DF909905F}"/>
              </a:ext>
            </a:extLst>
          </p:cNvPr>
          <p:cNvCxnSpPr/>
          <p:nvPr/>
        </p:nvCxnSpPr>
        <p:spPr>
          <a:xfrm>
            <a:off x="6202018" y="876026"/>
            <a:ext cx="0" cy="3686035"/>
          </a:xfrm>
          <a:prstGeom prst="line">
            <a:avLst/>
          </a:prstGeom>
        </p:spPr>
        <p:style>
          <a:lnRef idx="2">
            <a:schemeClr val="accent1"/>
          </a:lnRef>
          <a:fillRef idx="0">
            <a:schemeClr val="accent1"/>
          </a:fillRef>
          <a:effectRef idx="1">
            <a:schemeClr val="accent1"/>
          </a:effectRef>
          <a:fontRef idx="minor">
            <a:schemeClr val="tx1"/>
          </a:fontRef>
        </p:style>
      </p:cxnSp>
      <p:graphicFrame>
        <p:nvGraphicFramePr>
          <p:cNvPr id="9" name="Chart 8">
            <a:extLst>
              <a:ext uri="{FF2B5EF4-FFF2-40B4-BE49-F238E27FC236}">
                <a16:creationId xmlns:a16="http://schemas.microsoft.com/office/drawing/2014/main" id="{639C925D-FFB5-9834-24CB-D532B4505066}"/>
              </a:ext>
            </a:extLst>
          </p:cNvPr>
          <p:cNvGraphicFramePr/>
          <p:nvPr/>
        </p:nvGraphicFramePr>
        <p:xfrm>
          <a:off x="3029619" y="514350"/>
          <a:ext cx="11704320" cy="41148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72990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58639A-C858-CC7F-D3B5-13B87003BB3D}"/>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C7CFA34F-7D09-B82F-68E6-50F0AD9B8A69}"/>
              </a:ext>
            </a:extLst>
          </p:cNvPr>
          <p:cNvSpPr/>
          <p:nvPr/>
        </p:nvSpPr>
        <p:spPr>
          <a:xfrm>
            <a:off x="0" y="0"/>
            <a:ext cx="9144000" cy="5143500"/>
          </a:xfrm>
          <a:prstGeom prst="rect">
            <a:avLst/>
          </a:prstGeom>
          <a:solidFill>
            <a:srgbClr val="387A78"/>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FCB71E2-E144-741E-A419-96ED196F28A4}"/>
              </a:ext>
            </a:extLst>
          </p:cNvPr>
          <p:cNvSpPr>
            <a:spLocks noGrp="1"/>
          </p:cNvSpPr>
          <p:nvPr>
            <p:ph type="title"/>
          </p:nvPr>
        </p:nvSpPr>
        <p:spPr>
          <a:noFill/>
        </p:spPr>
        <p:txBody>
          <a:bodyPr/>
          <a:lstStyle/>
          <a:p>
            <a:r>
              <a:rPr lang="en-US" dirty="0">
                <a:solidFill>
                  <a:schemeClr val="bg1"/>
                </a:solidFill>
              </a:rPr>
              <a:t>Safe Choices </a:t>
            </a:r>
          </a:p>
        </p:txBody>
      </p:sp>
      <p:sp>
        <p:nvSpPr>
          <p:cNvPr id="3" name="Slide Number Placeholder 8">
            <a:extLst>
              <a:ext uri="{FF2B5EF4-FFF2-40B4-BE49-F238E27FC236}">
                <a16:creationId xmlns:a16="http://schemas.microsoft.com/office/drawing/2014/main" id="{B62608CE-8D5D-DCAF-C310-E18CCFAD9DAC}"/>
              </a:ext>
            </a:extLst>
          </p:cNvPr>
          <p:cNvSpPr>
            <a:spLocks noGrp="1"/>
          </p:cNvSpPr>
          <p:nvPr>
            <p:ph type="sldNum" sz="quarter" idx="4"/>
          </p:nvPr>
        </p:nvSpPr>
        <p:spPr>
          <a:xfrm>
            <a:off x="287394" y="4765726"/>
            <a:ext cx="295424" cy="274638"/>
          </a:xfrm>
          <a:prstGeom prst="rect">
            <a:avLst/>
          </a:prstGeom>
        </p:spPr>
        <p:txBody>
          <a:bodyPr vert="horz" wrap="square" lIns="91440" tIns="45720" rIns="91440" bIns="45720" numCol="1" anchor="ctr" anchorCtr="0" compatLnSpc="1">
            <a:prstTxWarp prst="textNoShape">
              <a:avLst/>
            </a:prstTxWarp>
          </a:bodyPr>
          <a:lstStyle>
            <a:lvl1pPr algn="r">
              <a:defRPr sz="700">
                <a:solidFill>
                  <a:schemeClr val="accent4">
                    <a:lumMod val="40000"/>
                    <a:lumOff val="60000"/>
                  </a:schemeClr>
                </a:solidFill>
                <a:latin typeface="Arial" panose="020B0604020202020204" pitchFamily="34" charset="0"/>
                <a:cs typeface="Arial" panose="020B0604020202020204" pitchFamily="34" charset="0"/>
              </a:defRPr>
            </a:lvl1pPr>
          </a:lstStyle>
          <a:p>
            <a:fld id="{C602A7E9-85B4-EB4A-8CED-A3527A5FD66A}" type="slidenum">
              <a:rPr lang="en-US" altLang="en-US" smtClean="0"/>
              <a:pPr/>
              <a:t>7</a:t>
            </a:fld>
            <a:endParaRPr lang="en-US" altLang="en-US" dirty="0"/>
          </a:p>
        </p:txBody>
      </p:sp>
      <p:pic>
        <p:nvPicPr>
          <p:cNvPr id="5" name="Picture 4" descr="A group of blood drops with white text&#10;&#10;Description automatically generated">
            <a:extLst>
              <a:ext uri="{FF2B5EF4-FFF2-40B4-BE49-F238E27FC236}">
                <a16:creationId xmlns:a16="http://schemas.microsoft.com/office/drawing/2014/main" id="{C3BABBC8-1CC1-1568-234C-3FE07A5399A4}"/>
              </a:ext>
            </a:extLst>
          </p:cNvPr>
          <p:cNvPicPr>
            <a:picLocks noChangeAspect="1"/>
          </p:cNvPicPr>
          <p:nvPr/>
        </p:nvPicPr>
        <p:blipFill>
          <a:blip r:embed="rId3"/>
          <a:stretch>
            <a:fillRect/>
          </a:stretch>
        </p:blipFill>
        <p:spPr>
          <a:xfrm>
            <a:off x="587052" y="186962"/>
            <a:ext cx="1523595" cy="2125351"/>
          </a:xfrm>
          <a:prstGeom prst="rect">
            <a:avLst/>
          </a:prstGeom>
        </p:spPr>
      </p:pic>
    </p:spTree>
    <p:extLst>
      <p:ext uri="{BB962C8B-B14F-4D97-AF65-F5344CB8AC3E}">
        <p14:creationId xmlns:p14="http://schemas.microsoft.com/office/powerpoint/2010/main" val="2557261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C3E96-7E45-86D3-32C6-0D2D1369CDD7}"/>
              </a:ext>
            </a:extLst>
          </p:cNvPr>
          <p:cNvSpPr>
            <a:spLocks noGrp="1"/>
          </p:cNvSpPr>
          <p:nvPr>
            <p:ph type="title"/>
          </p:nvPr>
        </p:nvSpPr>
        <p:spPr>
          <a:xfrm>
            <a:off x="401478" y="160827"/>
            <a:ext cx="8229600" cy="411480"/>
          </a:xfrm>
        </p:spPr>
        <p:txBody>
          <a:bodyPr/>
          <a:lstStyle/>
          <a:p>
            <a:r>
              <a:rPr lang="en-US" dirty="0"/>
              <a:t>AABB Best Practice Guidelines</a:t>
            </a:r>
          </a:p>
        </p:txBody>
      </p:sp>
      <p:sp>
        <p:nvSpPr>
          <p:cNvPr id="7" name="TextBox 6">
            <a:extLst>
              <a:ext uri="{FF2B5EF4-FFF2-40B4-BE49-F238E27FC236}">
                <a16:creationId xmlns:a16="http://schemas.microsoft.com/office/drawing/2014/main" id="{8F0D88EC-D159-C816-361D-17874B7D706E}"/>
              </a:ext>
            </a:extLst>
          </p:cNvPr>
          <p:cNvSpPr txBox="1"/>
          <p:nvPr/>
        </p:nvSpPr>
        <p:spPr>
          <a:xfrm>
            <a:off x="1285875" y="4729376"/>
            <a:ext cx="6572250" cy="215444"/>
          </a:xfrm>
          <a:prstGeom prst="rect">
            <a:avLst/>
          </a:prstGeom>
          <a:noFill/>
        </p:spPr>
        <p:txBody>
          <a:bodyPr wrap="square">
            <a:spAutoFit/>
          </a:bodyPr>
          <a:lstStyle/>
          <a:p>
            <a:pPr algn="ctr">
              <a:defRPr/>
            </a:pPr>
            <a:r>
              <a:rPr lang="en-US" sz="800" dirty="0">
                <a:latin typeface="+mn-lt"/>
                <a:hlinkClick r:id="rId3"/>
              </a:rPr>
              <a:t>https://www.aabb.org/docs/default-source/default-document-library/resources/association-bulletins/ab19-02.pdf</a:t>
            </a:r>
            <a:endParaRPr lang="en-US" sz="800" dirty="0">
              <a:latin typeface="+mn-lt"/>
            </a:endParaRPr>
          </a:p>
        </p:txBody>
      </p:sp>
      <p:pic>
        <p:nvPicPr>
          <p:cNvPr id="4" name="Picture 3">
            <a:extLst>
              <a:ext uri="{FF2B5EF4-FFF2-40B4-BE49-F238E27FC236}">
                <a16:creationId xmlns:a16="http://schemas.microsoft.com/office/drawing/2014/main" id="{46FED35B-A8D5-2AA2-D102-1F159A9B4E9F}"/>
              </a:ext>
            </a:extLst>
          </p:cNvPr>
          <p:cNvPicPr>
            <a:picLocks noChangeAspect="1"/>
          </p:cNvPicPr>
          <p:nvPr/>
        </p:nvPicPr>
        <p:blipFill>
          <a:blip r:embed="rId4"/>
          <a:srcRect t="2074" b="23030"/>
          <a:stretch/>
        </p:blipFill>
        <p:spPr>
          <a:xfrm>
            <a:off x="212521" y="1339407"/>
            <a:ext cx="3826513" cy="2669617"/>
          </a:xfrm>
          <a:prstGeom prst="rect">
            <a:avLst/>
          </a:prstGeom>
          <a:ln w="12700">
            <a:solidFill>
              <a:srgbClr val="387A78"/>
            </a:solidFill>
          </a:ln>
        </p:spPr>
      </p:pic>
      <p:graphicFrame>
        <p:nvGraphicFramePr>
          <p:cNvPr id="6" name="Diagram 5">
            <a:extLst>
              <a:ext uri="{FF2B5EF4-FFF2-40B4-BE49-F238E27FC236}">
                <a16:creationId xmlns:a16="http://schemas.microsoft.com/office/drawing/2014/main" id="{A92EC60D-1681-7BC5-FB23-0FF184136F3E}"/>
              </a:ext>
            </a:extLst>
          </p:cNvPr>
          <p:cNvGraphicFramePr/>
          <p:nvPr/>
        </p:nvGraphicFramePr>
        <p:xfrm>
          <a:off x="3617277" y="550124"/>
          <a:ext cx="5354001" cy="421597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38566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7853CE-EB12-341D-8EF0-AEE2027575D3}"/>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B64435-94C4-A177-6AC4-C74BB6B49862}"/>
              </a:ext>
            </a:extLst>
          </p:cNvPr>
          <p:cNvSpPr>
            <a:spLocks noGrp="1"/>
          </p:cNvSpPr>
          <p:nvPr>
            <p:ph idx="1"/>
          </p:nvPr>
        </p:nvSpPr>
        <p:spPr>
          <a:xfrm>
            <a:off x="457199" y="610129"/>
            <a:ext cx="8229600" cy="652310"/>
          </a:xfrm>
        </p:spPr>
        <p:txBody>
          <a:bodyPr>
            <a:noAutofit/>
          </a:bodyPr>
          <a:lstStyle/>
          <a:p>
            <a:pPr marL="0" indent="0">
              <a:spcAft>
                <a:spcPts val="600"/>
              </a:spcAft>
              <a:buNone/>
            </a:pPr>
            <a:r>
              <a:rPr lang="en-US" b="1" i="0" dirty="0">
                <a:solidFill>
                  <a:srgbClr val="030202"/>
                </a:solidFill>
                <a:effectLst/>
                <a:latin typeface="+mj-lt"/>
              </a:rPr>
              <a:t>Evidence supports that administering </a:t>
            </a:r>
            <a:r>
              <a:rPr lang="en-US" b="1" dirty="0">
                <a:solidFill>
                  <a:srgbClr val="030202"/>
                </a:solidFill>
                <a:latin typeface="+mj-lt"/>
              </a:rPr>
              <a:t>Rh positive red blood cells or </a:t>
            </a:r>
            <a:r>
              <a:rPr lang="en-US" b="1" i="0" dirty="0">
                <a:solidFill>
                  <a:srgbClr val="030202"/>
                </a:solidFill>
                <a:effectLst/>
                <a:latin typeface="+mj-lt"/>
              </a:rPr>
              <a:t>whole blood </a:t>
            </a:r>
            <a:r>
              <a:rPr lang="en-US" b="1" dirty="0">
                <a:solidFill>
                  <a:srgbClr val="030202"/>
                </a:solidFill>
                <a:latin typeface="+mj-lt"/>
              </a:rPr>
              <a:t>in emergencies is low risk.</a:t>
            </a:r>
            <a:endParaRPr lang="en-US" b="1" i="0" dirty="0">
              <a:solidFill>
                <a:srgbClr val="030202"/>
              </a:solidFill>
              <a:effectLst/>
              <a:latin typeface="+mj-lt"/>
            </a:endParaRPr>
          </a:p>
          <a:p>
            <a:pPr marL="0" indent="0">
              <a:spcAft>
                <a:spcPts val="600"/>
              </a:spcAft>
              <a:buNone/>
            </a:pPr>
            <a:endParaRPr lang="en-US" sz="1400" dirty="0">
              <a:solidFill>
                <a:srgbClr val="030202"/>
              </a:solidFill>
              <a:latin typeface="Poppins" panose="00000500000000000000" pitchFamily="2" charset="0"/>
            </a:endParaRPr>
          </a:p>
          <a:p>
            <a:pPr marL="0" indent="0">
              <a:spcAft>
                <a:spcPts val="600"/>
              </a:spcAft>
              <a:buNone/>
            </a:pPr>
            <a:endParaRPr lang="en-US" sz="1400" b="0" i="0" dirty="0">
              <a:solidFill>
                <a:srgbClr val="030202"/>
              </a:solidFill>
              <a:effectLst/>
              <a:latin typeface="Poppins" panose="00000500000000000000" pitchFamily="2" charset="0"/>
            </a:endParaRPr>
          </a:p>
        </p:txBody>
      </p:sp>
      <p:sp>
        <p:nvSpPr>
          <p:cNvPr id="9" name="Title 1">
            <a:extLst>
              <a:ext uri="{FF2B5EF4-FFF2-40B4-BE49-F238E27FC236}">
                <a16:creationId xmlns:a16="http://schemas.microsoft.com/office/drawing/2014/main" id="{A2EA2200-CE7F-2496-3275-1A247A67E1B6}"/>
              </a:ext>
            </a:extLst>
          </p:cNvPr>
          <p:cNvSpPr txBox="1">
            <a:spLocks/>
          </p:cNvSpPr>
          <p:nvPr/>
        </p:nvSpPr>
        <p:spPr bwMode="auto">
          <a:xfrm>
            <a:off x="457198" y="35421"/>
            <a:ext cx="8229600" cy="554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ctr" defTabSz="609585" rtl="0" eaLnBrk="0" fontAlgn="base" hangingPunct="0">
              <a:spcBef>
                <a:spcPct val="0"/>
              </a:spcBef>
              <a:spcAft>
                <a:spcPct val="0"/>
              </a:spcAft>
              <a:defRPr sz="4267" kern="1200">
                <a:solidFill>
                  <a:srgbClr val="ED1B2E"/>
                </a:solidFill>
                <a:latin typeface="Arial"/>
                <a:ea typeface="Geneva" charset="0"/>
                <a:cs typeface="Arial"/>
              </a:defRPr>
            </a:lvl1pPr>
            <a:lvl2pPr algn="ctr" defTabSz="609585" rtl="0" eaLnBrk="0" fontAlgn="base" hangingPunct="0">
              <a:spcBef>
                <a:spcPct val="0"/>
              </a:spcBef>
              <a:spcAft>
                <a:spcPct val="0"/>
              </a:spcAft>
              <a:defRPr sz="4267">
                <a:solidFill>
                  <a:srgbClr val="ED1B2E"/>
                </a:solidFill>
                <a:latin typeface="Arial" charset="0"/>
                <a:ea typeface="Geneva" charset="0"/>
              </a:defRPr>
            </a:lvl2pPr>
            <a:lvl3pPr algn="ctr" defTabSz="609585" rtl="0" eaLnBrk="0" fontAlgn="base" hangingPunct="0">
              <a:spcBef>
                <a:spcPct val="0"/>
              </a:spcBef>
              <a:spcAft>
                <a:spcPct val="0"/>
              </a:spcAft>
              <a:defRPr sz="4267">
                <a:solidFill>
                  <a:srgbClr val="ED1B2E"/>
                </a:solidFill>
                <a:latin typeface="Arial" charset="0"/>
                <a:ea typeface="Geneva" charset="0"/>
              </a:defRPr>
            </a:lvl3pPr>
            <a:lvl4pPr algn="ctr" defTabSz="609585" rtl="0" eaLnBrk="0" fontAlgn="base" hangingPunct="0">
              <a:spcBef>
                <a:spcPct val="0"/>
              </a:spcBef>
              <a:spcAft>
                <a:spcPct val="0"/>
              </a:spcAft>
              <a:defRPr sz="4267">
                <a:solidFill>
                  <a:srgbClr val="ED1B2E"/>
                </a:solidFill>
                <a:latin typeface="Arial" charset="0"/>
                <a:ea typeface="Geneva" charset="0"/>
              </a:defRPr>
            </a:lvl4pPr>
            <a:lvl5pPr algn="ctr" defTabSz="609585" rtl="0" eaLnBrk="0" fontAlgn="base" hangingPunct="0">
              <a:spcBef>
                <a:spcPct val="0"/>
              </a:spcBef>
              <a:spcAft>
                <a:spcPct val="0"/>
              </a:spcAft>
              <a:defRPr sz="4267">
                <a:solidFill>
                  <a:srgbClr val="ED1B2E"/>
                </a:solidFill>
                <a:latin typeface="Arial" charset="0"/>
                <a:ea typeface="Geneva" charset="0"/>
              </a:defRPr>
            </a:lvl5pPr>
            <a:lvl6pPr marL="609585" algn="ctr" defTabSz="609585" rtl="0" fontAlgn="base">
              <a:spcBef>
                <a:spcPct val="0"/>
              </a:spcBef>
              <a:spcAft>
                <a:spcPct val="0"/>
              </a:spcAft>
              <a:defRPr sz="4267">
                <a:solidFill>
                  <a:srgbClr val="ED1B2E"/>
                </a:solidFill>
                <a:latin typeface="Arial" charset="0"/>
                <a:ea typeface="Geneva" charset="0"/>
              </a:defRPr>
            </a:lvl6pPr>
            <a:lvl7pPr marL="1219170" algn="ctr" defTabSz="609585" rtl="0" fontAlgn="base">
              <a:spcBef>
                <a:spcPct val="0"/>
              </a:spcBef>
              <a:spcAft>
                <a:spcPct val="0"/>
              </a:spcAft>
              <a:defRPr sz="4267">
                <a:solidFill>
                  <a:srgbClr val="ED1B2E"/>
                </a:solidFill>
                <a:latin typeface="Arial" charset="0"/>
                <a:ea typeface="Geneva" charset="0"/>
              </a:defRPr>
            </a:lvl7pPr>
            <a:lvl8pPr marL="1828754" algn="ctr" defTabSz="609585" rtl="0" fontAlgn="base">
              <a:spcBef>
                <a:spcPct val="0"/>
              </a:spcBef>
              <a:spcAft>
                <a:spcPct val="0"/>
              </a:spcAft>
              <a:defRPr sz="4267">
                <a:solidFill>
                  <a:srgbClr val="ED1B2E"/>
                </a:solidFill>
                <a:latin typeface="Arial" charset="0"/>
                <a:ea typeface="Geneva" charset="0"/>
              </a:defRPr>
            </a:lvl8pPr>
            <a:lvl9pPr marL="2438339" algn="ctr" defTabSz="609585" rtl="0" fontAlgn="base">
              <a:spcBef>
                <a:spcPct val="0"/>
              </a:spcBef>
              <a:spcAft>
                <a:spcPct val="0"/>
              </a:spcAft>
              <a:defRPr sz="4267">
                <a:solidFill>
                  <a:srgbClr val="ED1B2E"/>
                </a:solidFill>
                <a:latin typeface="Arial" charset="0"/>
                <a:ea typeface="Geneva" charset="0"/>
              </a:defRPr>
            </a:lvl9pPr>
          </a:lstStyle>
          <a:p>
            <a:r>
              <a:rPr lang="en-US" sz="2400" b="1" dirty="0">
                <a:solidFill>
                  <a:srgbClr val="387A78"/>
                </a:solidFill>
                <a:ea typeface="Geneva"/>
              </a:rPr>
              <a:t>Is it safe to use O Positive in an emergency?</a:t>
            </a:r>
            <a:endParaRPr lang="en-US" sz="2100" b="1" dirty="0">
              <a:solidFill>
                <a:srgbClr val="387A78"/>
              </a:solidFill>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33DA56BF-54E3-ED5D-5D93-2FF0DEAB9F56}"/>
              </a:ext>
            </a:extLst>
          </p:cNvPr>
          <p:cNvSpPr txBox="1"/>
          <p:nvPr/>
        </p:nvSpPr>
        <p:spPr>
          <a:xfrm>
            <a:off x="153369" y="4266492"/>
            <a:ext cx="8837257" cy="707886"/>
          </a:xfrm>
          <a:prstGeom prst="rect">
            <a:avLst/>
          </a:prstGeom>
          <a:noFill/>
        </p:spPr>
        <p:txBody>
          <a:bodyPr wrap="square">
            <a:spAutoFit/>
          </a:bodyPr>
          <a:lstStyle/>
          <a:p>
            <a:pPr marL="0" marR="0"/>
            <a:r>
              <a:rPr lang="en-US" sz="8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1. https://www.aabb.org/docs/default-source/default-document-library/resources/association-bulletins/ab19-02.pdf</a:t>
            </a:r>
            <a:r>
              <a:rPr lang="en-US" sz="800" dirty="0">
                <a:latin typeface="Arial" panose="020B0604020202020204" pitchFamily="34" charset="0"/>
                <a:cs typeface="Arial" panose="020B0604020202020204" pitchFamily="34" charset="0"/>
              </a:rPr>
              <a:t>​</a:t>
            </a:r>
          </a:p>
          <a:p>
            <a:pPr marL="0" marR="0"/>
            <a:r>
              <a:rPr lang="en-US" sz="800" dirty="0">
                <a:latin typeface="Arial" panose="020B0604020202020204" pitchFamily="34" charset="0"/>
                <a:cs typeface="Arial" panose="020B0604020202020204" pitchFamily="34" charset="0"/>
              </a:rPr>
              <a:t>2. Seheult JN, et al. Rate of D-alloimmunization in trauma does not depend on the number of RhD-positive units transfused: The BEST collaborative study. Transfusion. 2022;62:S135-S192.  </a:t>
            </a:r>
          </a:p>
          <a:p>
            <a:r>
              <a:rPr lang="en-US" sz="800" dirty="0">
                <a:latin typeface="+mn-lt"/>
              </a:rPr>
              <a:t>3. Selleng K, et al. </a:t>
            </a:r>
            <a:r>
              <a:rPr lang="en-US" sz="800" dirty="0">
                <a:solidFill>
                  <a:srgbClr val="212121"/>
                </a:solidFill>
                <a:latin typeface="+mn-lt"/>
              </a:rPr>
              <a:t>Emergency transfusion of patients with unknown blood type with blood group O Rhesus D positive red blood cell concentrates: a prospective, single-centre, observational study.  Lancet Haematol. </a:t>
            </a:r>
            <a:r>
              <a:rPr lang="en-US" sz="800" dirty="0">
                <a:solidFill>
                  <a:srgbClr val="5B616B"/>
                </a:solidFill>
                <a:latin typeface="+mn-lt"/>
              </a:rPr>
              <a:t>2017 May;4(5):e218-e224.</a:t>
            </a:r>
          </a:p>
          <a:p>
            <a:pPr marL="0" marR="0"/>
            <a:r>
              <a:rPr lang="en-US" sz="800" dirty="0">
                <a:latin typeface="Arial" panose="020B0604020202020204" pitchFamily="34" charset="0"/>
                <a:cs typeface="Arial" panose="020B0604020202020204" pitchFamily="34" charset="0"/>
              </a:rPr>
              <a:t>​</a:t>
            </a:r>
          </a:p>
        </p:txBody>
      </p:sp>
      <p:sp>
        <p:nvSpPr>
          <p:cNvPr id="11" name="TextBox 10">
            <a:extLst>
              <a:ext uri="{FF2B5EF4-FFF2-40B4-BE49-F238E27FC236}">
                <a16:creationId xmlns:a16="http://schemas.microsoft.com/office/drawing/2014/main" id="{9505F877-1F1C-DB34-E542-4265006AA043}"/>
              </a:ext>
            </a:extLst>
          </p:cNvPr>
          <p:cNvSpPr txBox="1"/>
          <p:nvPr/>
        </p:nvSpPr>
        <p:spPr>
          <a:xfrm>
            <a:off x="457201" y="1312715"/>
            <a:ext cx="8229600" cy="2939266"/>
          </a:xfrm>
          <a:prstGeom prst="rect">
            <a:avLst/>
          </a:prstGeom>
          <a:noFill/>
        </p:spPr>
        <p:txBody>
          <a:bodyPr wrap="square" lIns="91440" tIns="45720" rIns="91440" bIns="45720" anchor="t">
            <a:spAutoFit/>
          </a:bodyPr>
          <a:lstStyle/>
          <a:p>
            <a:pPr marL="285750" indent="-285750">
              <a:spcAft>
                <a:spcPts val="600"/>
              </a:spcAft>
              <a:buClr>
                <a:srgbClr val="387A78"/>
              </a:buClr>
              <a:buFont typeface="Arial" panose="020B0604020202020204" pitchFamily="34" charset="0"/>
              <a:buChar char="•"/>
            </a:pPr>
            <a:r>
              <a:rPr lang="en-US" sz="1600" b="1" dirty="0">
                <a:solidFill>
                  <a:srgbClr val="030202"/>
                </a:solidFill>
                <a:latin typeface="+mn-lt"/>
                <a:ea typeface="Geneva" charset="0"/>
                <a:cs typeface="Arial"/>
              </a:rPr>
              <a:t>Alloimmunization is a risk with any transfusion, even with O negative blood</a:t>
            </a:r>
            <a:r>
              <a:rPr lang="en-US" sz="1600" dirty="0">
                <a:solidFill>
                  <a:srgbClr val="030202"/>
                </a:solidFill>
                <a:latin typeface="+mn-lt"/>
                <a:ea typeface="Geneva" charset="0"/>
                <a:cs typeface="Arial"/>
              </a:rPr>
              <a:t>  </a:t>
            </a:r>
          </a:p>
          <a:p>
            <a:pPr marL="285750" indent="-285750">
              <a:spcAft>
                <a:spcPts val="600"/>
              </a:spcAft>
              <a:buClr>
                <a:srgbClr val="387A78"/>
              </a:buClr>
              <a:buFont typeface="Arial" panose="020B0604020202020204" pitchFamily="34" charset="0"/>
              <a:buChar char="•"/>
            </a:pPr>
            <a:r>
              <a:rPr lang="en-US" sz="1600" dirty="0">
                <a:solidFill>
                  <a:srgbClr val="030202"/>
                </a:solidFill>
                <a:latin typeface="+mn-lt"/>
                <a:ea typeface="Geneva" charset="0"/>
                <a:cs typeface="Arial"/>
              </a:rPr>
              <a:t>Most patients are Rh positive (85% and increasing)</a:t>
            </a:r>
          </a:p>
          <a:p>
            <a:pPr marL="285750" indent="-285750">
              <a:spcAft>
                <a:spcPts val="600"/>
              </a:spcAft>
              <a:buClr>
                <a:srgbClr val="387A78"/>
              </a:buClr>
              <a:buFont typeface="Arial" panose="020B0604020202020204" pitchFamily="34" charset="0"/>
              <a:buChar char="•"/>
            </a:pPr>
            <a:r>
              <a:rPr lang="en-US" sz="1600" dirty="0">
                <a:solidFill>
                  <a:srgbClr val="030202"/>
                </a:solidFill>
                <a:latin typeface="+mn-lt"/>
                <a:ea typeface="Geneva" charset="0"/>
                <a:cs typeface="Arial"/>
              </a:rPr>
              <a:t>In the 15% of patients who are Rh negative, risk of anti-D alloimmunization after Rh positive transfusion is 21-26%</a:t>
            </a:r>
            <a:r>
              <a:rPr lang="en-US" sz="1600" baseline="30000" dirty="0">
                <a:solidFill>
                  <a:srgbClr val="030202"/>
                </a:solidFill>
                <a:latin typeface="+mn-lt"/>
                <a:ea typeface="Geneva" charset="0"/>
                <a:cs typeface="Arial"/>
              </a:rPr>
              <a:t>1</a:t>
            </a:r>
            <a:endParaRPr lang="en-US" sz="1600" dirty="0">
              <a:solidFill>
                <a:srgbClr val="030202"/>
              </a:solidFill>
              <a:latin typeface="+mn-lt"/>
              <a:ea typeface="Geneva" charset="0"/>
              <a:cs typeface="Arial"/>
            </a:endParaRPr>
          </a:p>
          <a:p>
            <a:pPr marL="742950" lvl="1" indent="-285750">
              <a:spcAft>
                <a:spcPts val="600"/>
              </a:spcAft>
              <a:buClr>
                <a:srgbClr val="387A78"/>
              </a:buClr>
              <a:buFont typeface="Arial" panose="020B0604020202020204" pitchFamily="34" charset="0"/>
              <a:buChar char="•"/>
            </a:pPr>
            <a:r>
              <a:rPr lang="en-US" sz="1600" dirty="0">
                <a:solidFill>
                  <a:srgbClr val="030202"/>
                </a:solidFill>
                <a:latin typeface="+mn-lt"/>
                <a:ea typeface="Geneva" charset="0"/>
                <a:cs typeface="Arial"/>
              </a:rPr>
              <a:t>Risk is even lower (less than 10%) in immunocompromised marrow and solid organ transplant patients</a:t>
            </a:r>
            <a:r>
              <a:rPr lang="en-US" sz="1600" baseline="30000" dirty="0">
                <a:solidFill>
                  <a:srgbClr val="030202"/>
                </a:solidFill>
                <a:latin typeface="+mn-lt"/>
                <a:ea typeface="Geneva" charset="0"/>
                <a:cs typeface="Arial"/>
              </a:rPr>
              <a:t>1</a:t>
            </a:r>
            <a:endParaRPr lang="en-US" sz="1600" dirty="0">
              <a:solidFill>
                <a:srgbClr val="030202"/>
              </a:solidFill>
              <a:latin typeface="+mn-lt"/>
              <a:ea typeface="Geneva" charset="0"/>
              <a:cs typeface="Arial"/>
            </a:endParaRPr>
          </a:p>
          <a:p>
            <a:pPr marL="742950" lvl="1" indent="-285750">
              <a:spcAft>
                <a:spcPts val="600"/>
              </a:spcAft>
              <a:buClr>
                <a:srgbClr val="387A78"/>
              </a:buClr>
              <a:buFont typeface="Arial" panose="020B0604020202020204" pitchFamily="34" charset="0"/>
              <a:buChar char="•"/>
            </a:pPr>
            <a:r>
              <a:rPr lang="en-US" sz="1600" dirty="0">
                <a:solidFill>
                  <a:srgbClr val="030202"/>
                </a:solidFill>
                <a:latin typeface="+mn-lt"/>
                <a:ea typeface="Geneva" charset="0"/>
                <a:cs typeface="Arial"/>
              </a:rPr>
              <a:t>Overall risk of anti-D alloimmunization when using O positive for emergencies is between 3% and 6%, as most patients are Rh positive​</a:t>
            </a:r>
            <a:r>
              <a:rPr lang="en-US" sz="1600" baseline="30000" dirty="0">
                <a:solidFill>
                  <a:srgbClr val="030202"/>
                </a:solidFill>
                <a:latin typeface="+mn-lt"/>
                <a:ea typeface="Geneva" charset="0"/>
                <a:cs typeface="Arial"/>
              </a:rPr>
              <a:t>1</a:t>
            </a:r>
            <a:endParaRPr lang="en-US" sz="1600" dirty="0">
              <a:solidFill>
                <a:srgbClr val="030202"/>
              </a:solidFill>
              <a:latin typeface="+mn-lt"/>
              <a:ea typeface="Geneva" charset="0"/>
              <a:cs typeface="Arial"/>
            </a:endParaRPr>
          </a:p>
          <a:p>
            <a:pPr marL="285750" indent="-285750" algn="l" rtl="0" fontAlgn="base">
              <a:spcAft>
                <a:spcPts val="600"/>
              </a:spcAft>
              <a:buClr>
                <a:srgbClr val="387A78"/>
              </a:buClr>
              <a:buFont typeface="Arial" panose="020B0604020202020204" pitchFamily="34" charset="0"/>
              <a:buChar char="•"/>
            </a:pPr>
            <a:r>
              <a:rPr lang="en-US" sz="1600" dirty="0">
                <a:solidFill>
                  <a:srgbClr val="030202"/>
                </a:solidFill>
                <a:latin typeface="+mn-lt"/>
                <a:ea typeface="Geneva" charset="0"/>
                <a:cs typeface="Arial"/>
              </a:rPr>
              <a:t>Evidence supports exposure to greater number of Rh-positive units does not increase alloimmunization risk</a:t>
            </a:r>
            <a:r>
              <a:rPr lang="en-US" sz="1600" baseline="30000" dirty="0">
                <a:solidFill>
                  <a:srgbClr val="030202"/>
                </a:solidFill>
                <a:latin typeface="+mn-lt"/>
                <a:ea typeface="Geneva" charset="0"/>
                <a:cs typeface="Arial"/>
              </a:rPr>
              <a:t>2</a:t>
            </a:r>
            <a:r>
              <a:rPr lang="en-US" sz="1600" dirty="0">
                <a:solidFill>
                  <a:srgbClr val="030202"/>
                </a:solidFill>
                <a:latin typeface="+mn-lt"/>
                <a:ea typeface="Geneva" charset="0"/>
                <a:cs typeface="Arial"/>
              </a:rPr>
              <a:t>​</a:t>
            </a:r>
          </a:p>
        </p:txBody>
      </p:sp>
    </p:spTree>
    <p:extLst>
      <p:ext uri="{BB962C8B-B14F-4D97-AF65-F5344CB8AC3E}">
        <p14:creationId xmlns:p14="http://schemas.microsoft.com/office/powerpoint/2010/main" val="3404346110"/>
      </p:ext>
    </p:extLst>
  </p:cSld>
  <p:clrMapOvr>
    <a:masterClrMapping/>
  </p:clrMapOvr>
</p:sld>
</file>

<file path=ppt/theme/theme1.xml><?xml version="1.0" encoding="utf-8"?>
<a:theme xmlns:a="http://schemas.openxmlformats.org/drawingml/2006/main" name="1_Red Cross Theme">
  <a:themeElements>
    <a:clrScheme name="Custom 4">
      <a:dk1>
        <a:srgbClr val="000000"/>
      </a:dk1>
      <a:lt1>
        <a:srgbClr val="FFFFFF"/>
      </a:lt1>
      <a:dk2>
        <a:srgbClr val="E11F27"/>
      </a:dk2>
      <a:lt2>
        <a:srgbClr val="F8F8F8"/>
      </a:lt2>
      <a:accent1>
        <a:srgbClr val="458B8A"/>
      </a:accent1>
      <a:accent2>
        <a:srgbClr val="808183"/>
      </a:accent2>
      <a:accent3>
        <a:srgbClr val="B5B7BA"/>
      </a:accent3>
      <a:accent4>
        <a:srgbClr val="808080"/>
      </a:accent4>
      <a:accent5>
        <a:srgbClr val="202428"/>
      </a:accent5>
      <a:accent6>
        <a:srgbClr val="7F181C"/>
      </a:accent6>
      <a:hlink>
        <a:srgbClr val="1973B1"/>
      </a:hlink>
      <a:folHlink>
        <a:srgbClr val="3D56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B2886D370C6744AA2295A671D7BA2AB" ma:contentTypeVersion="8" ma:contentTypeDescription="Create a new document." ma:contentTypeScope="" ma:versionID="72f4a6db9bcc7a98a5144ea3753cdabd">
  <xsd:schema xmlns:xsd="http://www.w3.org/2001/XMLSchema" xmlns:xs="http://www.w3.org/2001/XMLSchema" xmlns:p="http://schemas.microsoft.com/office/2006/metadata/properties" xmlns:ns2="0dc9f37b-8466-44ad-b617-5ff71f5b2f5d" targetNamespace="http://schemas.microsoft.com/office/2006/metadata/properties" ma:root="true" ma:fieldsID="f50575dfd1d6f051c373ee335f440325" ns2:_="">
    <xsd:import namespace="0dc9f37b-8466-44ad-b617-5ff71f5b2f5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dc9f37b-8466-44ad-b617-5ff71f5b2f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AEF0BD1-8847-4480-ABFC-521DC22175C3}">
  <ds:schemaRefs>
    <ds:schemaRef ds:uri="http://schemas.microsoft.com/sharepoint/v3/contenttype/forms"/>
  </ds:schemaRefs>
</ds:datastoreItem>
</file>

<file path=customXml/itemProps2.xml><?xml version="1.0" encoding="utf-8"?>
<ds:datastoreItem xmlns:ds="http://schemas.openxmlformats.org/officeDocument/2006/customXml" ds:itemID="{15CE9A20-7BFC-44F3-B05C-AD86DEABA1D4}">
  <ds:schemaRefs>
    <ds:schemaRef ds:uri="0dc9f37b-8466-44ad-b617-5ff71f5b2f5d"/>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28BD524-D1E1-4E5F-9A66-1634A823E691}">
  <ds:schemaRefs>
    <ds:schemaRef ds:uri="http://purl.org/dc/terms/"/>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schemas.openxmlformats.org/package/2006/metadata/core-properties"/>
    <ds:schemaRef ds:uri="0dc9f37b-8466-44ad-b617-5ff71f5b2f5d"/>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2040</TotalTime>
  <Words>2040</Words>
  <Application>Microsoft Office PowerPoint</Application>
  <PresentationFormat>On-screen Show (16:9)</PresentationFormat>
  <Paragraphs>144</Paragraphs>
  <Slides>15</Slides>
  <Notes>12</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1_Red Cross Theme</vt:lpstr>
      <vt:lpstr>PowerPoint Presentation</vt:lpstr>
      <vt:lpstr>Purpose:</vt:lpstr>
      <vt:lpstr>Rationale for Change </vt:lpstr>
      <vt:lpstr>Red Cross O Negative Hospital Demand Steadily Increasing Over the Past Decade </vt:lpstr>
      <vt:lpstr>Examining O Negative Overuse</vt:lpstr>
      <vt:lpstr>PowerPoint Presentation</vt:lpstr>
      <vt:lpstr>Safe Choices </vt:lpstr>
      <vt:lpstr>AABB Best Practice Guidelines</vt:lpstr>
      <vt:lpstr>PowerPoint Presentation</vt:lpstr>
      <vt:lpstr>What if the patient already has anti-D?</vt:lpstr>
      <vt:lpstr>What about Females of Childbearing Potential?</vt:lpstr>
      <vt:lpstr>O Negative Tip: Safe Choices </vt:lpstr>
      <vt:lpstr>Facts in Review</vt:lpstr>
      <vt:lpstr>Additional resources can be found at:   RedCrossBlood.org/HPRG</vt:lpstr>
      <vt:lpstr>PowerPoint Presentation</vt:lpstr>
    </vt:vector>
  </TitlesOfParts>
  <Manager/>
  <Company>American Red Cross</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Guyton, Lauren</dc:creator>
  <cp:keywords/>
  <dc:description/>
  <cp:lastModifiedBy>Guyton, Lauren</cp:lastModifiedBy>
  <cp:revision>8</cp:revision>
  <dcterms:created xsi:type="dcterms:W3CDTF">2012-02-24T16:35:29Z</dcterms:created>
  <dcterms:modified xsi:type="dcterms:W3CDTF">2025-02-20T18:46:44Z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0x0101000B2886D370C6744AA2295A671D7BA2AB</vt:lpwstr>
  </property>
  <property fmtid="{D5CDD505-2E9C-101B-9397-08002B2CF9AE}" pid="3" name="MediaServiceImageTags">
    <vt:lpwstr/>
  </property>
</Properties>
</file>